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303" r:id="rId2"/>
    <p:sldId id="259" r:id="rId3"/>
    <p:sldId id="266" r:id="rId4"/>
    <p:sldId id="263" r:id="rId5"/>
    <p:sldId id="304" r:id="rId6"/>
    <p:sldId id="320" r:id="rId7"/>
    <p:sldId id="321" r:id="rId8"/>
    <p:sldId id="281" r:id="rId9"/>
  </p:sldIdLst>
  <p:sldSz cx="12192000" cy="6858000"/>
  <p:notesSz cx="6858000" cy="9144000"/>
  <p:custDataLst>
    <p:tags r:id="rId1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p:normalViewPr>
  <p:slideViewPr>
    <p:cSldViewPr snapToGrid="0">
      <p:cViewPr varScale="1">
        <p:scale>
          <a:sx n="73" d="100"/>
          <a:sy n="73" d="100"/>
        </p:scale>
        <p:origin x="364"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43B3ED-E884-4DF8-ACC3-85D365C2DBC8}" type="datetimeFigureOut">
              <a:rPr lang="en-US" smtClean="0"/>
              <a:t>11/27/2025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329B2C-CB6E-4D31-9866-591673BA1563}" type="slidenum">
              <a:rPr lang="en-US" smtClean="0"/>
              <a:t>‹#›</a:t>
            </a:fld>
            <a:endParaRPr lang="en-US"/>
          </a:p>
        </p:txBody>
      </p:sp>
    </p:spTree>
    <p:extLst>
      <p:ext uri="{BB962C8B-B14F-4D97-AF65-F5344CB8AC3E}">
        <p14:creationId xmlns:p14="http://schemas.microsoft.com/office/powerpoint/2010/main" val="17233114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B329B2C-CB6E-4D31-9866-591673BA1563}" type="slidenum">
              <a:rPr lang="en-US" smtClean="0"/>
              <a:t>1</a:t>
            </a:fld>
            <a:endParaRPr lang="en-US"/>
          </a:p>
        </p:txBody>
      </p:sp>
    </p:spTree>
    <p:extLst>
      <p:ext uri="{BB962C8B-B14F-4D97-AF65-F5344CB8AC3E}">
        <p14:creationId xmlns:p14="http://schemas.microsoft.com/office/powerpoint/2010/main" val="29326690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76236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1994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1038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772726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8917598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2E81C92-FB04-4531-AA7B-867E9634CAD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691311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9A7949-AC51-952C-461A-89CD9E48F22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1D46D2-7C10-D3D7-A84F-82EB59F04B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F855B33-155C-45E5-5306-6F7914B707AC}"/>
              </a:ext>
            </a:extLst>
          </p:cNvPr>
          <p:cNvSpPr>
            <a:spLocks noGrp="1"/>
          </p:cNvSpPr>
          <p:nvPr>
            <p:ph type="dt" sz="half" idx="10"/>
          </p:nvPr>
        </p:nvSpPr>
        <p:spPr/>
        <p:txBody>
          <a:bodyPr/>
          <a:lstStyle/>
          <a:p>
            <a:fld id="{D66238C8-4F59-460E-B100-A7175FEC4093}" type="datetimeFigureOut">
              <a:rPr lang="en-US" smtClean="0"/>
              <a:t>11/27/2025</a:t>
            </a:fld>
            <a:endParaRPr lang="en-US"/>
          </a:p>
        </p:txBody>
      </p:sp>
      <p:sp>
        <p:nvSpPr>
          <p:cNvPr id="5" name="Footer Placeholder 4">
            <a:extLst>
              <a:ext uri="{FF2B5EF4-FFF2-40B4-BE49-F238E27FC236}">
                <a16:creationId xmlns:a16="http://schemas.microsoft.com/office/drawing/2014/main" id="{F566E676-1E75-50A0-4FD7-8C3B28C599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7B0D5-6D4F-0949-58EA-666FD4DB277F}"/>
              </a:ext>
            </a:extLst>
          </p:cNvPr>
          <p:cNvSpPr>
            <a:spLocks noGrp="1"/>
          </p:cNvSpPr>
          <p:nvPr>
            <p:ph type="sldNum" sz="quarter" idx="12"/>
          </p:nvPr>
        </p:nvSpPr>
        <p:spPr/>
        <p:txBody>
          <a:bodyPr/>
          <a:lstStyle/>
          <a:p>
            <a:fld id="{C2940F86-4AF6-46F6-BF67-6E5019B4D57B}" type="slidenum">
              <a:rPr lang="en-US" smtClean="0"/>
              <a:t>‹#›</a:t>
            </a:fld>
            <a:endParaRPr lang="en-US"/>
          </a:p>
        </p:txBody>
      </p:sp>
    </p:spTree>
    <p:extLst>
      <p:ext uri="{BB962C8B-B14F-4D97-AF65-F5344CB8AC3E}">
        <p14:creationId xmlns:p14="http://schemas.microsoft.com/office/powerpoint/2010/main" val="3055718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435FD-F733-6FFE-9C41-9BCEB3F507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5B4DCD-8023-D407-8AB2-F55EDE99557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E3A703-B580-9C91-D31E-5FA569F9E189}"/>
              </a:ext>
            </a:extLst>
          </p:cNvPr>
          <p:cNvSpPr>
            <a:spLocks noGrp="1"/>
          </p:cNvSpPr>
          <p:nvPr>
            <p:ph type="dt" sz="half" idx="10"/>
          </p:nvPr>
        </p:nvSpPr>
        <p:spPr/>
        <p:txBody>
          <a:bodyPr/>
          <a:lstStyle/>
          <a:p>
            <a:fld id="{D66238C8-4F59-460E-B100-A7175FEC4093}" type="datetimeFigureOut">
              <a:rPr lang="en-US" smtClean="0"/>
              <a:t>11/27/2025</a:t>
            </a:fld>
            <a:endParaRPr lang="en-US"/>
          </a:p>
        </p:txBody>
      </p:sp>
      <p:sp>
        <p:nvSpPr>
          <p:cNvPr id="5" name="Footer Placeholder 4">
            <a:extLst>
              <a:ext uri="{FF2B5EF4-FFF2-40B4-BE49-F238E27FC236}">
                <a16:creationId xmlns:a16="http://schemas.microsoft.com/office/drawing/2014/main" id="{E51103CA-8A8E-B8AD-6EEB-A77B254917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1E7C7C-CCAD-9353-052F-805B61C869A6}"/>
              </a:ext>
            </a:extLst>
          </p:cNvPr>
          <p:cNvSpPr>
            <a:spLocks noGrp="1"/>
          </p:cNvSpPr>
          <p:nvPr>
            <p:ph type="sldNum" sz="quarter" idx="12"/>
          </p:nvPr>
        </p:nvSpPr>
        <p:spPr/>
        <p:txBody>
          <a:bodyPr/>
          <a:lstStyle/>
          <a:p>
            <a:fld id="{C2940F86-4AF6-46F6-BF67-6E5019B4D57B}" type="slidenum">
              <a:rPr lang="en-US" smtClean="0"/>
              <a:t>‹#›</a:t>
            </a:fld>
            <a:endParaRPr lang="en-US"/>
          </a:p>
        </p:txBody>
      </p:sp>
    </p:spTree>
    <p:extLst>
      <p:ext uri="{BB962C8B-B14F-4D97-AF65-F5344CB8AC3E}">
        <p14:creationId xmlns:p14="http://schemas.microsoft.com/office/powerpoint/2010/main" val="3275039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602FB1-C090-C68F-3FB4-E7D3FD0D2B7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92AA5C4-6AB2-2D85-7B50-112E5D220D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0D2587-148C-67E3-EA30-202C225C2EB8}"/>
              </a:ext>
            </a:extLst>
          </p:cNvPr>
          <p:cNvSpPr>
            <a:spLocks noGrp="1"/>
          </p:cNvSpPr>
          <p:nvPr>
            <p:ph type="dt" sz="half" idx="10"/>
          </p:nvPr>
        </p:nvSpPr>
        <p:spPr/>
        <p:txBody>
          <a:bodyPr/>
          <a:lstStyle/>
          <a:p>
            <a:fld id="{D66238C8-4F59-460E-B100-A7175FEC4093}" type="datetimeFigureOut">
              <a:rPr lang="en-US" smtClean="0"/>
              <a:t>11/27/2025</a:t>
            </a:fld>
            <a:endParaRPr lang="en-US"/>
          </a:p>
        </p:txBody>
      </p:sp>
      <p:sp>
        <p:nvSpPr>
          <p:cNvPr id="5" name="Footer Placeholder 4">
            <a:extLst>
              <a:ext uri="{FF2B5EF4-FFF2-40B4-BE49-F238E27FC236}">
                <a16:creationId xmlns:a16="http://schemas.microsoft.com/office/drawing/2014/main" id="{C1FA9DCA-0DF4-D9BD-08B7-2FF1BED68D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647E0-A130-B2D3-9ADA-B5C32C8E32A3}"/>
              </a:ext>
            </a:extLst>
          </p:cNvPr>
          <p:cNvSpPr>
            <a:spLocks noGrp="1"/>
          </p:cNvSpPr>
          <p:nvPr>
            <p:ph type="sldNum" sz="quarter" idx="12"/>
          </p:nvPr>
        </p:nvSpPr>
        <p:spPr/>
        <p:txBody>
          <a:bodyPr/>
          <a:lstStyle/>
          <a:p>
            <a:fld id="{C2940F86-4AF6-46F6-BF67-6E5019B4D57B}" type="slidenum">
              <a:rPr lang="en-US" smtClean="0"/>
              <a:t>‹#›</a:t>
            </a:fld>
            <a:endParaRPr lang="en-US"/>
          </a:p>
        </p:txBody>
      </p:sp>
    </p:spTree>
    <p:extLst>
      <p:ext uri="{BB962C8B-B14F-4D97-AF65-F5344CB8AC3E}">
        <p14:creationId xmlns:p14="http://schemas.microsoft.com/office/powerpoint/2010/main" val="134154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9CB86B5-C493-90DD-6D0D-AA137D06DA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grpSp>
        <p:nvGrpSpPr>
          <p:cNvPr id="8" name="组合 7">
            <a:extLst>
              <a:ext uri="{FF2B5EF4-FFF2-40B4-BE49-F238E27FC236}">
                <a16:creationId xmlns:a16="http://schemas.microsoft.com/office/drawing/2014/main" id="{780FD33C-80CD-6DB9-78A7-58E2587B2A09}"/>
              </a:ext>
            </a:extLst>
          </p:cNvPr>
          <p:cNvGrpSpPr/>
          <p:nvPr userDrawn="1"/>
        </p:nvGrpSpPr>
        <p:grpSpPr>
          <a:xfrm>
            <a:off x="620198" y="547122"/>
            <a:ext cx="11161154" cy="5910828"/>
            <a:chOff x="620198" y="509022"/>
            <a:chExt cx="11161154" cy="5910828"/>
          </a:xfrm>
        </p:grpSpPr>
        <p:pic>
          <p:nvPicPr>
            <p:cNvPr id="9" name="图片 8">
              <a:extLst>
                <a:ext uri="{FF2B5EF4-FFF2-40B4-BE49-F238E27FC236}">
                  <a16:creationId xmlns:a16="http://schemas.microsoft.com/office/drawing/2014/main" id="{C8EA79BC-3C3F-6222-6ABE-CD91046DD74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0" name="图片 9">
              <a:extLst>
                <a:ext uri="{FF2B5EF4-FFF2-40B4-BE49-F238E27FC236}">
                  <a16:creationId xmlns:a16="http://schemas.microsoft.com/office/drawing/2014/main" id="{B6F3A268-69B7-DFC2-392C-03562A23928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11" name="图片 10">
            <a:extLst>
              <a:ext uri="{FF2B5EF4-FFF2-40B4-BE49-F238E27FC236}">
                <a16:creationId xmlns:a16="http://schemas.microsoft.com/office/drawing/2014/main" id="{795C9E28-5402-A563-F106-AA04C019AB6A}"/>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3627452" cy="1323975"/>
          </a:xfrm>
          <a:prstGeom prst="rect">
            <a:avLst/>
          </a:prstGeom>
        </p:spPr>
      </p:pic>
    </p:spTree>
    <p:extLst>
      <p:ext uri="{BB962C8B-B14F-4D97-AF65-F5344CB8AC3E}">
        <p14:creationId xmlns:p14="http://schemas.microsoft.com/office/powerpoint/2010/main" val="12141676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节标题">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B528986B-ECB0-9092-D4DA-BF161A5A2B6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72" r="7672"/>
          <a:stretch/>
        </p:blipFill>
        <p:spPr>
          <a:xfrm>
            <a:off x="0" y="0"/>
            <a:ext cx="12192000" cy="6858000"/>
          </a:xfrm>
          <a:prstGeom prst="rect">
            <a:avLst/>
          </a:prstGeom>
        </p:spPr>
      </p:pic>
    </p:spTree>
    <p:extLst>
      <p:ext uri="{BB962C8B-B14F-4D97-AF65-F5344CB8AC3E}">
        <p14:creationId xmlns:p14="http://schemas.microsoft.com/office/powerpoint/2010/main" val="1209175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AAEFD-663B-CF2C-013A-A7BE0C5DF74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D3764B-CB9C-9753-1637-50862CD583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D76B76-A556-D659-4961-25D6E322B86D}"/>
              </a:ext>
            </a:extLst>
          </p:cNvPr>
          <p:cNvSpPr>
            <a:spLocks noGrp="1"/>
          </p:cNvSpPr>
          <p:nvPr>
            <p:ph type="dt" sz="half" idx="10"/>
          </p:nvPr>
        </p:nvSpPr>
        <p:spPr/>
        <p:txBody>
          <a:bodyPr/>
          <a:lstStyle/>
          <a:p>
            <a:fld id="{D66238C8-4F59-460E-B100-A7175FEC4093}" type="datetimeFigureOut">
              <a:rPr lang="en-US" smtClean="0"/>
              <a:t>11/27/2025</a:t>
            </a:fld>
            <a:endParaRPr lang="en-US"/>
          </a:p>
        </p:txBody>
      </p:sp>
      <p:sp>
        <p:nvSpPr>
          <p:cNvPr id="5" name="Footer Placeholder 4">
            <a:extLst>
              <a:ext uri="{FF2B5EF4-FFF2-40B4-BE49-F238E27FC236}">
                <a16:creationId xmlns:a16="http://schemas.microsoft.com/office/drawing/2014/main" id="{6205046A-4010-7044-C6B2-E01132334E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DFAE38-CC6D-E203-9041-DFD3718B1A5E}"/>
              </a:ext>
            </a:extLst>
          </p:cNvPr>
          <p:cNvSpPr>
            <a:spLocks noGrp="1"/>
          </p:cNvSpPr>
          <p:nvPr>
            <p:ph type="sldNum" sz="quarter" idx="12"/>
          </p:nvPr>
        </p:nvSpPr>
        <p:spPr/>
        <p:txBody>
          <a:bodyPr/>
          <a:lstStyle/>
          <a:p>
            <a:fld id="{C2940F86-4AF6-46F6-BF67-6E5019B4D57B}" type="slidenum">
              <a:rPr lang="en-US" smtClean="0"/>
              <a:t>‹#›</a:t>
            </a:fld>
            <a:endParaRPr lang="en-US"/>
          </a:p>
        </p:txBody>
      </p:sp>
    </p:spTree>
    <p:extLst>
      <p:ext uri="{BB962C8B-B14F-4D97-AF65-F5344CB8AC3E}">
        <p14:creationId xmlns:p14="http://schemas.microsoft.com/office/powerpoint/2010/main" val="587853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9B204-E975-E536-3FC0-92098C8C7D3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9830675-38B3-3DEB-1C18-1DF097F09C9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2600D01-4922-4EDB-F4E9-8D18CA35F6EE}"/>
              </a:ext>
            </a:extLst>
          </p:cNvPr>
          <p:cNvSpPr>
            <a:spLocks noGrp="1"/>
          </p:cNvSpPr>
          <p:nvPr>
            <p:ph type="dt" sz="half" idx="10"/>
          </p:nvPr>
        </p:nvSpPr>
        <p:spPr/>
        <p:txBody>
          <a:bodyPr/>
          <a:lstStyle/>
          <a:p>
            <a:fld id="{D66238C8-4F59-460E-B100-A7175FEC4093}" type="datetimeFigureOut">
              <a:rPr lang="en-US" smtClean="0"/>
              <a:t>11/27/2025</a:t>
            </a:fld>
            <a:endParaRPr lang="en-US"/>
          </a:p>
        </p:txBody>
      </p:sp>
      <p:sp>
        <p:nvSpPr>
          <p:cNvPr id="5" name="Footer Placeholder 4">
            <a:extLst>
              <a:ext uri="{FF2B5EF4-FFF2-40B4-BE49-F238E27FC236}">
                <a16:creationId xmlns:a16="http://schemas.microsoft.com/office/drawing/2014/main" id="{5F2151ED-8AD9-7857-0EFC-F3FD3CD0F8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7ACE18-973C-AFBB-6DB6-1071C1EF05A9}"/>
              </a:ext>
            </a:extLst>
          </p:cNvPr>
          <p:cNvSpPr>
            <a:spLocks noGrp="1"/>
          </p:cNvSpPr>
          <p:nvPr>
            <p:ph type="sldNum" sz="quarter" idx="12"/>
          </p:nvPr>
        </p:nvSpPr>
        <p:spPr/>
        <p:txBody>
          <a:bodyPr/>
          <a:lstStyle/>
          <a:p>
            <a:fld id="{C2940F86-4AF6-46F6-BF67-6E5019B4D57B}" type="slidenum">
              <a:rPr lang="en-US" smtClean="0"/>
              <a:t>‹#›</a:t>
            </a:fld>
            <a:endParaRPr lang="en-US"/>
          </a:p>
        </p:txBody>
      </p:sp>
    </p:spTree>
    <p:extLst>
      <p:ext uri="{BB962C8B-B14F-4D97-AF65-F5344CB8AC3E}">
        <p14:creationId xmlns:p14="http://schemas.microsoft.com/office/powerpoint/2010/main" val="1235085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A31FF-437D-38B5-319A-7E12C616745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69B4305-4C0A-815A-DB24-D90F9BFB660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A77508-9E5C-F3D5-DC9C-0CB4397394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75FA1DB-A9B4-B541-E46C-9E2DECB8EC5F}"/>
              </a:ext>
            </a:extLst>
          </p:cNvPr>
          <p:cNvSpPr>
            <a:spLocks noGrp="1"/>
          </p:cNvSpPr>
          <p:nvPr>
            <p:ph type="dt" sz="half" idx="10"/>
          </p:nvPr>
        </p:nvSpPr>
        <p:spPr/>
        <p:txBody>
          <a:bodyPr/>
          <a:lstStyle/>
          <a:p>
            <a:fld id="{D66238C8-4F59-460E-B100-A7175FEC4093}" type="datetimeFigureOut">
              <a:rPr lang="en-US" smtClean="0"/>
              <a:t>11/27/2025</a:t>
            </a:fld>
            <a:endParaRPr lang="en-US"/>
          </a:p>
        </p:txBody>
      </p:sp>
      <p:sp>
        <p:nvSpPr>
          <p:cNvPr id="6" name="Footer Placeholder 5">
            <a:extLst>
              <a:ext uri="{FF2B5EF4-FFF2-40B4-BE49-F238E27FC236}">
                <a16:creationId xmlns:a16="http://schemas.microsoft.com/office/drawing/2014/main" id="{9FC76FB0-4F4B-435A-9523-FEE73C5359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227786-AB4D-B076-C377-7C88FCC5DE94}"/>
              </a:ext>
            </a:extLst>
          </p:cNvPr>
          <p:cNvSpPr>
            <a:spLocks noGrp="1"/>
          </p:cNvSpPr>
          <p:nvPr>
            <p:ph type="sldNum" sz="quarter" idx="12"/>
          </p:nvPr>
        </p:nvSpPr>
        <p:spPr/>
        <p:txBody>
          <a:bodyPr/>
          <a:lstStyle/>
          <a:p>
            <a:fld id="{C2940F86-4AF6-46F6-BF67-6E5019B4D57B}" type="slidenum">
              <a:rPr lang="en-US" smtClean="0"/>
              <a:t>‹#›</a:t>
            </a:fld>
            <a:endParaRPr lang="en-US"/>
          </a:p>
        </p:txBody>
      </p:sp>
    </p:spTree>
    <p:extLst>
      <p:ext uri="{BB962C8B-B14F-4D97-AF65-F5344CB8AC3E}">
        <p14:creationId xmlns:p14="http://schemas.microsoft.com/office/powerpoint/2010/main" val="2056725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F1F9A-68C7-976D-57D8-82E0A37B0DF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8807DA-6469-EE0D-850A-778960080C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88F5058-8739-F995-C5EA-D587E87DEB8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DE6D6B6-D59F-2980-531D-DB26B49D1C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E316CB-4281-B133-F7F9-9790E460E26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089D8-2021-F009-E83E-6414C505A75C}"/>
              </a:ext>
            </a:extLst>
          </p:cNvPr>
          <p:cNvSpPr>
            <a:spLocks noGrp="1"/>
          </p:cNvSpPr>
          <p:nvPr>
            <p:ph type="dt" sz="half" idx="10"/>
          </p:nvPr>
        </p:nvSpPr>
        <p:spPr/>
        <p:txBody>
          <a:bodyPr/>
          <a:lstStyle/>
          <a:p>
            <a:fld id="{D66238C8-4F59-460E-B100-A7175FEC4093}" type="datetimeFigureOut">
              <a:rPr lang="en-US" smtClean="0"/>
              <a:t>11/27/2025</a:t>
            </a:fld>
            <a:endParaRPr lang="en-US"/>
          </a:p>
        </p:txBody>
      </p:sp>
      <p:sp>
        <p:nvSpPr>
          <p:cNvPr id="8" name="Footer Placeholder 7">
            <a:extLst>
              <a:ext uri="{FF2B5EF4-FFF2-40B4-BE49-F238E27FC236}">
                <a16:creationId xmlns:a16="http://schemas.microsoft.com/office/drawing/2014/main" id="{F6883408-A1F3-E858-C6FD-98CC23BC8E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E7CD3DC-6B63-D65C-76FA-48412C117BD1}"/>
              </a:ext>
            </a:extLst>
          </p:cNvPr>
          <p:cNvSpPr>
            <a:spLocks noGrp="1"/>
          </p:cNvSpPr>
          <p:nvPr>
            <p:ph type="sldNum" sz="quarter" idx="12"/>
          </p:nvPr>
        </p:nvSpPr>
        <p:spPr/>
        <p:txBody>
          <a:bodyPr/>
          <a:lstStyle/>
          <a:p>
            <a:fld id="{C2940F86-4AF6-46F6-BF67-6E5019B4D57B}" type="slidenum">
              <a:rPr lang="en-US" smtClean="0"/>
              <a:t>‹#›</a:t>
            </a:fld>
            <a:endParaRPr lang="en-US"/>
          </a:p>
        </p:txBody>
      </p:sp>
    </p:spTree>
    <p:extLst>
      <p:ext uri="{BB962C8B-B14F-4D97-AF65-F5344CB8AC3E}">
        <p14:creationId xmlns:p14="http://schemas.microsoft.com/office/powerpoint/2010/main" val="3638031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DC9D41-0B53-3651-03EA-A754EF3F90D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7AAA325-8581-8B93-D4AF-7E7C7DDF2EC1}"/>
              </a:ext>
            </a:extLst>
          </p:cNvPr>
          <p:cNvSpPr>
            <a:spLocks noGrp="1"/>
          </p:cNvSpPr>
          <p:nvPr>
            <p:ph type="dt" sz="half" idx="10"/>
          </p:nvPr>
        </p:nvSpPr>
        <p:spPr/>
        <p:txBody>
          <a:bodyPr/>
          <a:lstStyle/>
          <a:p>
            <a:fld id="{D66238C8-4F59-460E-B100-A7175FEC4093}" type="datetimeFigureOut">
              <a:rPr lang="en-US" smtClean="0"/>
              <a:t>11/27/2025</a:t>
            </a:fld>
            <a:endParaRPr lang="en-US"/>
          </a:p>
        </p:txBody>
      </p:sp>
      <p:sp>
        <p:nvSpPr>
          <p:cNvPr id="4" name="Footer Placeholder 3">
            <a:extLst>
              <a:ext uri="{FF2B5EF4-FFF2-40B4-BE49-F238E27FC236}">
                <a16:creationId xmlns:a16="http://schemas.microsoft.com/office/drawing/2014/main" id="{87CA267E-0022-7B39-92AA-96F065F8FC8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3D373BA-EC35-A67F-4B30-ECF3863D5A5E}"/>
              </a:ext>
            </a:extLst>
          </p:cNvPr>
          <p:cNvSpPr>
            <a:spLocks noGrp="1"/>
          </p:cNvSpPr>
          <p:nvPr>
            <p:ph type="sldNum" sz="quarter" idx="12"/>
          </p:nvPr>
        </p:nvSpPr>
        <p:spPr/>
        <p:txBody>
          <a:bodyPr/>
          <a:lstStyle/>
          <a:p>
            <a:fld id="{C2940F86-4AF6-46F6-BF67-6E5019B4D57B}" type="slidenum">
              <a:rPr lang="en-US" smtClean="0"/>
              <a:t>‹#›</a:t>
            </a:fld>
            <a:endParaRPr lang="en-US"/>
          </a:p>
        </p:txBody>
      </p:sp>
    </p:spTree>
    <p:extLst>
      <p:ext uri="{BB962C8B-B14F-4D97-AF65-F5344CB8AC3E}">
        <p14:creationId xmlns:p14="http://schemas.microsoft.com/office/powerpoint/2010/main" val="20118141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13BCF4-4A65-9F26-955F-BDF756DD6441}"/>
              </a:ext>
            </a:extLst>
          </p:cNvPr>
          <p:cNvSpPr>
            <a:spLocks noGrp="1"/>
          </p:cNvSpPr>
          <p:nvPr>
            <p:ph type="dt" sz="half" idx="10"/>
          </p:nvPr>
        </p:nvSpPr>
        <p:spPr/>
        <p:txBody>
          <a:bodyPr/>
          <a:lstStyle/>
          <a:p>
            <a:fld id="{D66238C8-4F59-460E-B100-A7175FEC4093}" type="datetimeFigureOut">
              <a:rPr lang="en-US" smtClean="0"/>
              <a:t>11/27/2025</a:t>
            </a:fld>
            <a:endParaRPr lang="en-US"/>
          </a:p>
        </p:txBody>
      </p:sp>
      <p:sp>
        <p:nvSpPr>
          <p:cNvPr id="3" name="Footer Placeholder 2">
            <a:extLst>
              <a:ext uri="{FF2B5EF4-FFF2-40B4-BE49-F238E27FC236}">
                <a16:creationId xmlns:a16="http://schemas.microsoft.com/office/drawing/2014/main" id="{12EFCB91-C950-C8A1-42CC-3171AA07E9C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0FA897-38B7-3092-B2A6-58E36095CA5D}"/>
              </a:ext>
            </a:extLst>
          </p:cNvPr>
          <p:cNvSpPr>
            <a:spLocks noGrp="1"/>
          </p:cNvSpPr>
          <p:nvPr>
            <p:ph type="sldNum" sz="quarter" idx="12"/>
          </p:nvPr>
        </p:nvSpPr>
        <p:spPr/>
        <p:txBody>
          <a:bodyPr/>
          <a:lstStyle/>
          <a:p>
            <a:fld id="{C2940F86-4AF6-46F6-BF67-6E5019B4D57B}" type="slidenum">
              <a:rPr lang="en-US" smtClean="0"/>
              <a:t>‹#›</a:t>
            </a:fld>
            <a:endParaRPr lang="en-US"/>
          </a:p>
        </p:txBody>
      </p:sp>
    </p:spTree>
    <p:extLst>
      <p:ext uri="{BB962C8B-B14F-4D97-AF65-F5344CB8AC3E}">
        <p14:creationId xmlns:p14="http://schemas.microsoft.com/office/powerpoint/2010/main" val="2854540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BEC93C-3697-C1F8-E2A5-AF7EDB2F432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ECCE7F5-D53C-795C-8761-EEB88B7EE07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0BC5919-D9DD-ED68-C931-B09494A0E6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F19092-4949-BD18-579E-FDACD8BD92E6}"/>
              </a:ext>
            </a:extLst>
          </p:cNvPr>
          <p:cNvSpPr>
            <a:spLocks noGrp="1"/>
          </p:cNvSpPr>
          <p:nvPr>
            <p:ph type="dt" sz="half" idx="10"/>
          </p:nvPr>
        </p:nvSpPr>
        <p:spPr/>
        <p:txBody>
          <a:bodyPr/>
          <a:lstStyle/>
          <a:p>
            <a:fld id="{D66238C8-4F59-460E-B100-A7175FEC4093}" type="datetimeFigureOut">
              <a:rPr lang="en-US" smtClean="0"/>
              <a:t>11/27/2025</a:t>
            </a:fld>
            <a:endParaRPr lang="en-US"/>
          </a:p>
        </p:txBody>
      </p:sp>
      <p:sp>
        <p:nvSpPr>
          <p:cNvPr id="6" name="Footer Placeholder 5">
            <a:extLst>
              <a:ext uri="{FF2B5EF4-FFF2-40B4-BE49-F238E27FC236}">
                <a16:creationId xmlns:a16="http://schemas.microsoft.com/office/drawing/2014/main" id="{5839160B-A7F8-0ADF-09AB-841207B081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70C984D-318B-1756-19FF-92136746AF06}"/>
              </a:ext>
            </a:extLst>
          </p:cNvPr>
          <p:cNvSpPr>
            <a:spLocks noGrp="1"/>
          </p:cNvSpPr>
          <p:nvPr>
            <p:ph type="sldNum" sz="quarter" idx="12"/>
          </p:nvPr>
        </p:nvSpPr>
        <p:spPr/>
        <p:txBody>
          <a:bodyPr/>
          <a:lstStyle/>
          <a:p>
            <a:fld id="{C2940F86-4AF6-46F6-BF67-6E5019B4D57B}" type="slidenum">
              <a:rPr lang="en-US" smtClean="0"/>
              <a:t>‹#›</a:t>
            </a:fld>
            <a:endParaRPr lang="en-US"/>
          </a:p>
        </p:txBody>
      </p:sp>
    </p:spTree>
    <p:extLst>
      <p:ext uri="{BB962C8B-B14F-4D97-AF65-F5344CB8AC3E}">
        <p14:creationId xmlns:p14="http://schemas.microsoft.com/office/powerpoint/2010/main" val="1652620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5DBF2C-AA97-D185-1AF4-78FA9ECA46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8853E16-A173-5917-F0E9-6F3213228C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B21196B-FACA-4D83-222E-5C4F651970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B1948D-6F23-DEE1-173E-58C298C0BA63}"/>
              </a:ext>
            </a:extLst>
          </p:cNvPr>
          <p:cNvSpPr>
            <a:spLocks noGrp="1"/>
          </p:cNvSpPr>
          <p:nvPr>
            <p:ph type="dt" sz="half" idx="10"/>
          </p:nvPr>
        </p:nvSpPr>
        <p:spPr/>
        <p:txBody>
          <a:bodyPr/>
          <a:lstStyle/>
          <a:p>
            <a:fld id="{D66238C8-4F59-460E-B100-A7175FEC4093}" type="datetimeFigureOut">
              <a:rPr lang="en-US" smtClean="0"/>
              <a:t>11/27/2025</a:t>
            </a:fld>
            <a:endParaRPr lang="en-US"/>
          </a:p>
        </p:txBody>
      </p:sp>
      <p:sp>
        <p:nvSpPr>
          <p:cNvPr id="6" name="Footer Placeholder 5">
            <a:extLst>
              <a:ext uri="{FF2B5EF4-FFF2-40B4-BE49-F238E27FC236}">
                <a16:creationId xmlns:a16="http://schemas.microsoft.com/office/drawing/2014/main" id="{E48AD9AC-0C5D-4929-9B7E-177041F50B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83A171-3D6A-CC91-CA3C-BFF4A466D938}"/>
              </a:ext>
            </a:extLst>
          </p:cNvPr>
          <p:cNvSpPr>
            <a:spLocks noGrp="1"/>
          </p:cNvSpPr>
          <p:nvPr>
            <p:ph type="sldNum" sz="quarter" idx="12"/>
          </p:nvPr>
        </p:nvSpPr>
        <p:spPr/>
        <p:txBody>
          <a:bodyPr/>
          <a:lstStyle/>
          <a:p>
            <a:fld id="{C2940F86-4AF6-46F6-BF67-6E5019B4D57B}" type="slidenum">
              <a:rPr lang="en-US" smtClean="0"/>
              <a:t>‹#›</a:t>
            </a:fld>
            <a:endParaRPr lang="en-US"/>
          </a:p>
        </p:txBody>
      </p:sp>
    </p:spTree>
    <p:extLst>
      <p:ext uri="{BB962C8B-B14F-4D97-AF65-F5344CB8AC3E}">
        <p14:creationId xmlns:p14="http://schemas.microsoft.com/office/powerpoint/2010/main" val="38560508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FA58A84-91D1-41C0-69A2-775C0230355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EDF2884-D228-4ED2-4750-6650103D82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BF38027-CDEB-D778-DA05-F2A39FC438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6238C8-4F59-460E-B100-A7175FEC4093}" type="datetimeFigureOut">
              <a:rPr lang="en-US" smtClean="0"/>
              <a:t>11/27/2025</a:t>
            </a:fld>
            <a:endParaRPr lang="en-US"/>
          </a:p>
        </p:txBody>
      </p:sp>
      <p:sp>
        <p:nvSpPr>
          <p:cNvPr id="5" name="Footer Placeholder 4">
            <a:extLst>
              <a:ext uri="{FF2B5EF4-FFF2-40B4-BE49-F238E27FC236}">
                <a16:creationId xmlns:a16="http://schemas.microsoft.com/office/drawing/2014/main" id="{1AE3E39D-882F-4911-4543-9BDA7812F7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C68DD05-B61A-C1AB-4BAA-EE89EDEA375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940F86-4AF6-46F6-BF67-6E5019B4D57B}" type="slidenum">
              <a:rPr lang="en-US" smtClean="0"/>
              <a:t>‹#›</a:t>
            </a:fld>
            <a:endParaRPr lang="en-US"/>
          </a:p>
        </p:txBody>
      </p:sp>
    </p:spTree>
    <p:extLst>
      <p:ext uri="{BB962C8B-B14F-4D97-AF65-F5344CB8AC3E}">
        <p14:creationId xmlns:p14="http://schemas.microsoft.com/office/powerpoint/2010/main" val="38431226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4.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3.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12.jpeg"/><Relationship Id="rId5" Type="http://schemas.openxmlformats.org/officeDocument/2006/relationships/image" Target="../media/image4.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tags" Target="../tags/tag7.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7.xml"/><Relationship Id="rId1" Type="http://schemas.openxmlformats.org/officeDocument/2006/relationships/tags" Target="../tags/tag8.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2.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7">
            <a:extLst>
              <a:ext uri="{FF2B5EF4-FFF2-40B4-BE49-F238E27FC236}">
                <a16:creationId xmlns:a16="http://schemas.microsoft.com/office/drawing/2014/main" id="{854F030D-2DC4-4521-BAA9-5723EDC46718}"/>
              </a:ext>
            </a:extLst>
          </p:cNvPr>
          <p:cNvGrpSpPr/>
          <p:nvPr/>
        </p:nvGrpSpPr>
        <p:grpSpPr>
          <a:xfrm>
            <a:off x="620198" y="547122"/>
            <a:ext cx="11161154" cy="5910828"/>
            <a:chOff x="620198" y="509022"/>
            <a:chExt cx="11161154" cy="5910828"/>
          </a:xfrm>
        </p:grpSpPr>
        <p:pic>
          <p:nvPicPr>
            <p:cNvPr id="17" name="图片 8">
              <a:extLst>
                <a:ext uri="{FF2B5EF4-FFF2-40B4-BE49-F238E27FC236}">
                  <a16:creationId xmlns:a16="http://schemas.microsoft.com/office/drawing/2014/main" id="{2834EBD0-71BD-4275-8F91-B976DF28931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6615" y="509022"/>
              <a:ext cx="8404737" cy="5263128"/>
            </a:xfrm>
            <a:prstGeom prst="rect">
              <a:avLst/>
            </a:prstGeom>
          </p:spPr>
        </p:pic>
        <p:pic>
          <p:nvPicPr>
            <p:cNvPr id="18" name="图片 9">
              <a:extLst>
                <a:ext uri="{FF2B5EF4-FFF2-40B4-BE49-F238E27FC236}">
                  <a16:creationId xmlns:a16="http://schemas.microsoft.com/office/drawing/2014/main" id="{75B2075F-153C-4BA9-8FBC-AB229096CC66}"/>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18461"/>
            <a:stretch/>
          </p:blipFill>
          <p:spPr>
            <a:xfrm>
              <a:off x="620198" y="509022"/>
              <a:ext cx="7152202" cy="5910828"/>
            </a:xfrm>
            <a:prstGeom prst="rect">
              <a:avLst/>
            </a:prstGeom>
          </p:spPr>
        </p:pic>
      </p:grpSp>
      <p:pic>
        <p:nvPicPr>
          <p:cNvPr id="9" name="图片 8" descr="图片包含 掌握, 球状&#10;&#10;自动生成的说明">
            <a:extLst>
              <a:ext uri="{FF2B5EF4-FFF2-40B4-BE49-F238E27FC236}">
                <a16:creationId xmlns:a16="http://schemas.microsoft.com/office/drawing/2014/main" id="{9CC1DDEC-FB2B-46DA-8899-D3CB0B1E31A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23218" y="2609168"/>
            <a:ext cx="4404167" cy="4404167"/>
          </a:xfrm>
          <a:prstGeom prst="rect">
            <a:avLst/>
          </a:prstGeom>
        </p:spPr>
      </p:pic>
      <p:pic>
        <p:nvPicPr>
          <p:cNvPr id="19" name="图片 23">
            <a:extLst>
              <a:ext uri="{FF2B5EF4-FFF2-40B4-BE49-F238E27FC236}">
                <a16:creationId xmlns:a16="http://schemas.microsoft.com/office/drawing/2014/main" id="{20F750B8-F6EA-47D7-A1F8-7CBF5FDCC0B8}"/>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r="2462" b="10755"/>
          <a:stretch/>
        </p:blipFill>
        <p:spPr>
          <a:xfrm>
            <a:off x="161527" y="4730139"/>
            <a:ext cx="4876800" cy="2127861"/>
          </a:xfrm>
          <a:prstGeom prst="rect">
            <a:avLst/>
          </a:prstGeom>
        </p:spPr>
      </p:pic>
      <p:pic>
        <p:nvPicPr>
          <p:cNvPr id="2" name="Picture 1">
            <a:extLst>
              <a:ext uri="{FF2B5EF4-FFF2-40B4-BE49-F238E27FC236}">
                <a16:creationId xmlns:a16="http://schemas.microsoft.com/office/drawing/2014/main" id="{F6F7E37A-7175-7ED2-AE37-11166C743381}"/>
              </a:ext>
            </a:extLst>
          </p:cNvPr>
          <p:cNvPicPr>
            <a:picLocks noChangeAspect="1"/>
          </p:cNvPicPr>
          <p:nvPr/>
        </p:nvPicPr>
        <p:blipFill>
          <a:blip r:embed="rId8"/>
          <a:stretch>
            <a:fillRect/>
          </a:stretch>
        </p:blipFill>
        <p:spPr>
          <a:xfrm>
            <a:off x="2117740" y="1323735"/>
            <a:ext cx="7901101" cy="2584928"/>
          </a:xfrm>
          <a:prstGeom prst="rect">
            <a:avLst/>
          </a:prstGeom>
        </p:spPr>
      </p:pic>
      <p:pic>
        <p:nvPicPr>
          <p:cNvPr id="3" name="Picture 2">
            <a:extLst>
              <a:ext uri="{FF2B5EF4-FFF2-40B4-BE49-F238E27FC236}">
                <a16:creationId xmlns:a16="http://schemas.microsoft.com/office/drawing/2014/main" id="{54AB5956-3B16-A33B-8B84-A76608760A5B}"/>
              </a:ext>
            </a:extLst>
          </p:cNvPr>
          <p:cNvPicPr>
            <a:picLocks noChangeAspect="1"/>
          </p:cNvPicPr>
          <p:nvPr/>
        </p:nvPicPr>
        <p:blipFill>
          <a:blip r:embed="rId9"/>
          <a:stretch>
            <a:fillRect/>
          </a:stretch>
        </p:blipFill>
        <p:spPr>
          <a:xfrm>
            <a:off x="4611285" y="3570906"/>
            <a:ext cx="3542083" cy="1286367"/>
          </a:xfrm>
          <a:prstGeom prst="rect">
            <a:avLst/>
          </a:prstGeom>
        </p:spPr>
      </p:pic>
    </p:spTree>
    <p:custDataLst>
      <p:tags r:id="rId1"/>
    </p:custDataLst>
    <p:extLst>
      <p:ext uri="{BB962C8B-B14F-4D97-AF65-F5344CB8AC3E}">
        <p14:creationId xmlns:p14="http://schemas.microsoft.com/office/powerpoint/2010/main" val="29982675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5219410" y="50552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4" name="Picture 3"/>
          <p:cNvPicPr>
            <a:picLocks noChangeAspect="1"/>
          </p:cNvPicPr>
          <p:nvPr/>
        </p:nvPicPr>
        <p:blipFill>
          <a:blip r:embed="rId6"/>
          <a:stretch>
            <a:fillRect/>
          </a:stretch>
        </p:blipFill>
        <p:spPr>
          <a:xfrm>
            <a:off x="4209356" y="2276475"/>
            <a:ext cx="7720078" cy="2917238"/>
          </a:xfrm>
          <a:prstGeom prst="rect">
            <a:avLst/>
          </a:prstGeom>
        </p:spPr>
      </p:pic>
      <p:pic>
        <p:nvPicPr>
          <p:cNvPr id="13" name="图片 12">
            <a:extLst>
              <a:ext uri="{FF2B5EF4-FFF2-40B4-BE49-F238E27FC236}">
                <a16:creationId xmlns:a16="http://schemas.microsoft.com/office/drawing/2014/main" id="{023C7665-7F2F-5DF8-424C-06D3CA2538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64518" y="1622742"/>
            <a:ext cx="3941936" cy="3941936"/>
          </a:xfrm>
          <a:prstGeom prst="rect">
            <a:avLst/>
          </a:prstGeom>
        </p:spPr>
      </p:pic>
    </p:spTree>
    <p:custDataLst>
      <p:tags r:id="rId1"/>
    </p:custDataLst>
    <p:extLst>
      <p:ext uri="{BB962C8B-B14F-4D97-AF65-F5344CB8AC3E}">
        <p14:creationId xmlns:p14="http://schemas.microsoft.com/office/powerpoint/2010/main" val="34785571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a:extLst>
              <a:ext uri="{FF2B5EF4-FFF2-40B4-BE49-F238E27FC236}">
                <a16:creationId xmlns:a16="http://schemas.microsoft.com/office/drawing/2014/main" id="{EF70B485-A648-392E-F1C5-2C4786FA59E5}"/>
              </a:ext>
            </a:extLst>
          </p:cNvPr>
          <p:cNvSpPr/>
          <p:nvPr/>
        </p:nvSpPr>
        <p:spPr>
          <a:xfrm>
            <a:off x="768625" y="1155547"/>
            <a:ext cx="10747513" cy="4900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 name="图片 2">
            <a:extLst>
              <a:ext uri="{FF2B5EF4-FFF2-40B4-BE49-F238E27FC236}">
                <a16:creationId xmlns:a16="http://schemas.microsoft.com/office/drawing/2014/main" id="{32DB3F52-E82A-BF21-083D-815AB3B0D0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30797"/>
          <a:stretch/>
        </p:blipFill>
        <p:spPr>
          <a:xfrm>
            <a:off x="219896" y="-42322"/>
            <a:ext cx="5399854" cy="6858000"/>
          </a:xfrm>
          <a:prstGeom prst="rect">
            <a:avLst/>
          </a:prstGeom>
        </p:spPr>
      </p:pic>
      <p:pic>
        <p:nvPicPr>
          <p:cNvPr id="23" name="图片 22">
            <a:extLst>
              <a:ext uri="{FF2B5EF4-FFF2-40B4-BE49-F238E27FC236}">
                <a16:creationId xmlns:a16="http://schemas.microsoft.com/office/drawing/2014/main" id="{C9565551-474B-577E-26A2-0AE6705819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7298"/>
          <a:stretch/>
        </p:blipFill>
        <p:spPr>
          <a:xfrm>
            <a:off x="5619750" y="-42322"/>
            <a:ext cx="6453167" cy="6858000"/>
          </a:xfrm>
          <a:custGeom>
            <a:avLst/>
            <a:gdLst>
              <a:gd name="connsiteX0" fmla="*/ 0 w 6453167"/>
              <a:gd name="connsiteY0" fmla="*/ 0 h 6858000"/>
              <a:gd name="connsiteX1" fmla="*/ 6453167 w 6453167"/>
              <a:gd name="connsiteY1" fmla="*/ 0 h 6858000"/>
              <a:gd name="connsiteX2" fmla="*/ 6453167 w 6453167"/>
              <a:gd name="connsiteY2" fmla="*/ 6858000 h 6858000"/>
              <a:gd name="connsiteX3" fmla="*/ 0 w 6453167"/>
              <a:gd name="connsiteY3" fmla="*/ 6858000 h 6858000"/>
              <a:gd name="connsiteX4" fmla="*/ 0 w 6453167"/>
              <a:gd name="connsiteY4" fmla="*/ 5592796 h 6858000"/>
              <a:gd name="connsiteX5" fmla="*/ 675033 w 6453167"/>
              <a:gd name="connsiteY5" fmla="*/ 5592796 h 6858000"/>
              <a:gd name="connsiteX6" fmla="*/ 675033 w 6453167"/>
              <a:gd name="connsiteY6" fmla="*/ 4654079 h 6858000"/>
              <a:gd name="connsiteX7" fmla="*/ 0 w 6453167"/>
              <a:gd name="connsiteY7" fmla="*/ 465407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3167" h="6858000">
                <a:moveTo>
                  <a:pt x="0" y="0"/>
                </a:moveTo>
                <a:lnTo>
                  <a:pt x="6453167" y="0"/>
                </a:lnTo>
                <a:lnTo>
                  <a:pt x="6453167" y="6858000"/>
                </a:lnTo>
                <a:lnTo>
                  <a:pt x="0" y="6858000"/>
                </a:lnTo>
                <a:lnTo>
                  <a:pt x="0" y="5592796"/>
                </a:lnTo>
                <a:lnTo>
                  <a:pt x="675033" y="5592796"/>
                </a:lnTo>
                <a:lnTo>
                  <a:pt x="675033" y="4654079"/>
                </a:lnTo>
                <a:lnTo>
                  <a:pt x="0" y="4654079"/>
                </a:lnTo>
                <a:close/>
              </a:path>
            </a:pathLst>
          </a:custGeom>
        </p:spPr>
      </p:pic>
      <p:sp>
        <p:nvSpPr>
          <p:cNvPr id="53" name="任意多边形: 形状 52">
            <a:extLst>
              <a:ext uri="{FF2B5EF4-FFF2-40B4-BE49-F238E27FC236}">
                <a16:creationId xmlns:a16="http://schemas.microsoft.com/office/drawing/2014/main" id="{0865AFCF-A6A4-094F-FF91-DE0FF4F6C4BD}"/>
              </a:ext>
            </a:extLst>
          </p:cNvPr>
          <p:cNvSpPr/>
          <p:nvPr/>
        </p:nvSpPr>
        <p:spPr>
          <a:xfrm>
            <a:off x="9792488" y="5570978"/>
            <a:ext cx="1334693" cy="108000"/>
          </a:xfrm>
          <a:custGeom>
            <a:avLst/>
            <a:gdLst>
              <a:gd name="connsiteX0" fmla="*/ 1280693 w 1334693"/>
              <a:gd name="connsiteY0" fmla="*/ 0 h 108000"/>
              <a:gd name="connsiteX1" fmla="*/ 1334693 w 1334693"/>
              <a:gd name="connsiteY1" fmla="*/ 54000 h 108000"/>
              <a:gd name="connsiteX2" fmla="*/ 1280693 w 1334693"/>
              <a:gd name="connsiteY2" fmla="*/ 108000 h 108000"/>
              <a:gd name="connsiteX3" fmla="*/ 1226693 w 1334693"/>
              <a:gd name="connsiteY3" fmla="*/ 54000 h 108000"/>
              <a:gd name="connsiteX4" fmla="*/ 1280693 w 1334693"/>
              <a:gd name="connsiteY4" fmla="*/ 0 h 108000"/>
              <a:gd name="connsiteX5" fmla="*/ 1035356 w 1334693"/>
              <a:gd name="connsiteY5" fmla="*/ 0 h 108000"/>
              <a:gd name="connsiteX6" fmla="*/ 1089356 w 1334693"/>
              <a:gd name="connsiteY6" fmla="*/ 54000 h 108000"/>
              <a:gd name="connsiteX7" fmla="*/ 1035356 w 1334693"/>
              <a:gd name="connsiteY7" fmla="*/ 108000 h 108000"/>
              <a:gd name="connsiteX8" fmla="*/ 981356 w 1334693"/>
              <a:gd name="connsiteY8" fmla="*/ 54000 h 108000"/>
              <a:gd name="connsiteX9" fmla="*/ 1035356 w 1334693"/>
              <a:gd name="connsiteY9" fmla="*/ 0 h 108000"/>
              <a:gd name="connsiteX10" fmla="*/ 790017 w 1334693"/>
              <a:gd name="connsiteY10" fmla="*/ 0 h 108000"/>
              <a:gd name="connsiteX11" fmla="*/ 844017 w 1334693"/>
              <a:gd name="connsiteY11" fmla="*/ 54000 h 108000"/>
              <a:gd name="connsiteX12" fmla="*/ 790017 w 1334693"/>
              <a:gd name="connsiteY12" fmla="*/ 108000 h 108000"/>
              <a:gd name="connsiteX13" fmla="*/ 736017 w 1334693"/>
              <a:gd name="connsiteY13" fmla="*/ 54000 h 108000"/>
              <a:gd name="connsiteX14" fmla="*/ 790017 w 1334693"/>
              <a:gd name="connsiteY14" fmla="*/ 0 h 108000"/>
              <a:gd name="connsiteX15" fmla="*/ 544678 w 1334693"/>
              <a:gd name="connsiteY15" fmla="*/ 0 h 108000"/>
              <a:gd name="connsiteX16" fmla="*/ 598678 w 1334693"/>
              <a:gd name="connsiteY16" fmla="*/ 54000 h 108000"/>
              <a:gd name="connsiteX17" fmla="*/ 544678 w 1334693"/>
              <a:gd name="connsiteY17" fmla="*/ 108000 h 108000"/>
              <a:gd name="connsiteX18" fmla="*/ 490678 w 1334693"/>
              <a:gd name="connsiteY18" fmla="*/ 54000 h 108000"/>
              <a:gd name="connsiteX19" fmla="*/ 544678 w 1334693"/>
              <a:gd name="connsiteY19" fmla="*/ 0 h 108000"/>
              <a:gd name="connsiteX20" fmla="*/ 299339 w 1334693"/>
              <a:gd name="connsiteY20" fmla="*/ 0 h 108000"/>
              <a:gd name="connsiteX21" fmla="*/ 353339 w 1334693"/>
              <a:gd name="connsiteY21" fmla="*/ 54000 h 108000"/>
              <a:gd name="connsiteX22" fmla="*/ 299339 w 1334693"/>
              <a:gd name="connsiteY22" fmla="*/ 108000 h 108000"/>
              <a:gd name="connsiteX23" fmla="*/ 245339 w 1334693"/>
              <a:gd name="connsiteY23" fmla="*/ 54000 h 108000"/>
              <a:gd name="connsiteX24" fmla="*/ 299339 w 1334693"/>
              <a:gd name="connsiteY24" fmla="*/ 0 h 108000"/>
              <a:gd name="connsiteX25" fmla="*/ 54000 w 1334693"/>
              <a:gd name="connsiteY25" fmla="*/ 0 h 108000"/>
              <a:gd name="connsiteX26" fmla="*/ 108000 w 1334693"/>
              <a:gd name="connsiteY26" fmla="*/ 54000 h 108000"/>
              <a:gd name="connsiteX27" fmla="*/ 54000 w 1334693"/>
              <a:gd name="connsiteY27" fmla="*/ 108000 h 108000"/>
              <a:gd name="connsiteX28" fmla="*/ 0 w 1334693"/>
              <a:gd name="connsiteY28" fmla="*/ 54000 h 108000"/>
              <a:gd name="connsiteX29" fmla="*/ 54000 w 1334693"/>
              <a:gd name="connsiteY29" fmla="*/ 0 h 10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334693" h="108000">
                <a:moveTo>
                  <a:pt x="1280693" y="0"/>
                </a:moveTo>
                <a:cubicBezTo>
                  <a:pt x="1310516" y="0"/>
                  <a:pt x="1334693" y="24177"/>
                  <a:pt x="1334693" y="54000"/>
                </a:cubicBezTo>
                <a:cubicBezTo>
                  <a:pt x="1334693" y="83823"/>
                  <a:pt x="1310516" y="108000"/>
                  <a:pt x="1280693" y="108000"/>
                </a:cubicBezTo>
                <a:cubicBezTo>
                  <a:pt x="1250870" y="108000"/>
                  <a:pt x="1226693" y="83823"/>
                  <a:pt x="1226693" y="54000"/>
                </a:cubicBezTo>
                <a:cubicBezTo>
                  <a:pt x="1226693" y="24177"/>
                  <a:pt x="1250870" y="0"/>
                  <a:pt x="1280693" y="0"/>
                </a:cubicBezTo>
                <a:close/>
                <a:moveTo>
                  <a:pt x="1035356" y="0"/>
                </a:moveTo>
                <a:cubicBezTo>
                  <a:pt x="1065179" y="0"/>
                  <a:pt x="1089356" y="24177"/>
                  <a:pt x="1089356" y="54000"/>
                </a:cubicBezTo>
                <a:cubicBezTo>
                  <a:pt x="1089356" y="83823"/>
                  <a:pt x="1065179" y="108000"/>
                  <a:pt x="1035356" y="108000"/>
                </a:cubicBezTo>
                <a:cubicBezTo>
                  <a:pt x="1005533" y="108000"/>
                  <a:pt x="981356" y="83823"/>
                  <a:pt x="981356" y="54000"/>
                </a:cubicBezTo>
                <a:cubicBezTo>
                  <a:pt x="981356" y="24177"/>
                  <a:pt x="1005533" y="0"/>
                  <a:pt x="1035356" y="0"/>
                </a:cubicBezTo>
                <a:close/>
                <a:moveTo>
                  <a:pt x="790017" y="0"/>
                </a:moveTo>
                <a:cubicBezTo>
                  <a:pt x="819840" y="0"/>
                  <a:pt x="844017" y="24177"/>
                  <a:pt x="844017" y="54000"/>
                </a:cubicBezTo>
                <a:cubicBezTo>
                  <a:pt x="844017" y="83823"/>
                  <a:pt x="819840" y="108000"/>
                  <a:pt x="790017" y="108000"/>
                </a:cubicBezTo>
                <a:cubicBezTo>
                  <a:pt x="760194" y="108000"/>
                  <a:pt x="736017" y="83823"/>
                  <a:pt x="736017" y="54000"/>
                </a:cubicBezTo>
                <a:cubicBezTo>
                  <a:pt x="736017" y="24177"/>
                  <a:pt x="760194" y="0"/>
                  <a:pt x="790017" y="0"/>
                </a:cubicBezTo>
                <a:close/>
                <a:moveTo>
                  <a:pt x="544678" y="0"/>
                </a:moveTo>
                <a:cubicBezTo>
                  <a:pt x="574501" y="0"/>
                  <a:pt x="598678" y="24177"/>
                  <a:pt x="598678" y="54000"/>
                </a:cubicBezTo>
                <a:cubicBezTo>
                  <a:pt x="598678" y="83823"/>
                  <a:pt x="574501" y="108000"/>
                  <a:pt x="544678" y="108000"/>
                </a:cubicBezTo>
                <a:cubicBezTo>
                  <a:pt x="514855" y="108000"/>
                  <a:pt x="490678" y="83823"/>
                  <a:pt x="490678" y="54000"/>
                </a:cubicBezTo>
                <a:cubicBezTo>
                  <a:pt x="490678" y="24177"/>
                  <a:pt x="514855" y="0"/>
                  <a:pt x="544678" y="0"/>
                </a:cubicBezTo>
                <a:close/>
                <a:moveTo>
                  <a:pt x="299339" y="0"/>
                </a:moveTo>
                <a:cubicBezTo>
                  <a:pt x="329162" y="0"/>
                  <a:pt x="353339" y="24177"/>
                  <a:pt x="353339" y="54000"/>
                </a:cubicBezTo>
                <a:cubicBezTo>
                  <a:pt x="353339" y="83823"/>
                  <a:pt x="329162" y="108000"/>
                  <a:pt x="299339" y="108000"/>
                </a:cubicBezTo>
                <a:cubicBezTo>
                  <a:pt x="269516" y="108000"/>
                  <a:pt x="245339" y="83823"/>
                  <a:pt x="245339" y="54000"/>
                </a:cubicBezTo>
                <a:cubicBezTo>
                  <a:pt x="245339" y="24177"/>
                  <a:pt x="269516" y="0"/>
                  <a:pt x="299339" y="0"/>
                </a:cubicBezTo>
                <a:close/>
                <a:moveTo>
                  <a:pt x="54000" y="0"/>
                </a:moveTo>
                <a:cubicBezTo>
                  <a:pt x="83823" y="0"/>
                  <a:pt x="108000" y="24177"/>
                  <a:pt x="108000" y="54000"/>
                </a:cubicBezTo>
                <a:cubicBezTo>
                  <a:pt x="108000" y="83823"/>
                  <a:pt x="83823" y="108000"/>
                  <a:pt x="54000" y="108000"/>
                </a:cubicBezTo>
                <a:cubicBezTo>
                  <a:pt x="24177" y="108000"/>
                  <a:pt x="0" y="83823"/>
                  <a:pt x="0" y="54000"/>
                </a:cubicBezTo>
                <a:cubicBezTo>
                  <a:pt x="0" y="24177"/>
                  <a:pt x="24177" y="0"/>
                  <a:pt x="5400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nvGrpSpPr>
          <p:cNvPr id="55" name="组合 54">
            <a:extLst>
              <a:ext uri="{FF2B5EF4-FFF2-40B4-BE49-F238E27FC236}">
                <a16:creationId xmlns:a16="http://schemas.microsoft.com/office/drawing/2014/main" id="{1CFA6A79-2813-CD0A-8BF4-4668438946E7}"/>
              </a:ext>
            </a:extLst>
          </p:cNvPr>
          <p:cNvGrpSpPr/>
          <p:nvPr/>
        </p:nvGrpSpPr>
        <p:grpSpPr>
          <a:xfrm>
            <a:off x="1906679" y="5131489"/>
            <a:ext cx="1720773" cy="209862"/>
            <a:chOff x="5991069" y="5108653"/>
            <a:chExt cx="1720773" cy="209862"/>
          </a:xfrm>
        </p:grpSpPr>
        <p:cxnSp>
          <p:nvCxnSpPr>
            <p:cNvPr id="56" name="直接连接符 55">
              <a:extLst>
                <a:ext uri="{FF2B5EF4-FFF2-40B4-BE49-F238E27FC236}">
                  <a16:creationId xmlns:a16="http://schemas.microsoft.com/office/drawing/2014/main" id="{30575B13-EFE0-9C27-3DBB-16A8A371F969}"/>
                </a:ext>
              </a:extLst>
            </p:cNvPr>
            <p:cNvCxnSpPr>
              <a:cxnSpLocks/>
            </p:cNvCxnSpPr>
            <p:nvPr/>
          </p:nvCxnSpPr>
          <p:spPr>
            <a:xfrm>
              <a:off x="6096000" y="5213584"/>
              <a:ext cx="1615842" cy="0"/>
            </a:xfrm>
            <a:prstGeom prst="line">
              <a:avLst/>
            </a:prstGeom>
          </p:spPr>
          <p:style>
            <a:lnRef idx="1">
              <a:schemeClr val="accent1"/>
            </a:lnRef>
            <a:fillRef idx="0">
              <a:schemeClr val="accent1"/>
            </a:fillRef>
            <a:effectRef idx="0">
              <a:schemeClr val="accent1"/>
            </a:effectRef>
            <a:fontRef idx="minor">
              <a:schemeClr val="tx1"/>
            </a:fontRef>
          </p:style>
        </p:cxnSp>
        <p:sp>
          <p:nvSpPr>
            <p:cNvPr id="57" name="椭圆 56">
              <a:extLst>
                <a:ext uri="{FF2B5EF4-FFF2-40B4-BE49-F238E27FC236}">
                  <a16:creationId xmlns:a16="http://schemas.microsoft.com/office/drawing/2014/main" id="{9FAA5CD8-DB39-F0BB-133B-340EF09118B4}"/>
                </a:ext>
              </a:extLst>
            </p:cNvPr>
            <p:cNvSpPr/>
            <p:nvPr/>
          </p:nvSpPr>
          <p:spPr>
            <a:xfrm>
              <a:off x="5991069" y="5108653"/>
              <a:ext cx="209862" cy="20986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思源黑体 CN Regular" panose="020B0500000000000000" pitchFamily="34" charset="-122"/>
                <a:ea typeface="思源黑体 CN Regular" panose="020B0500000000000000" pitchFamily="34" charset="-122"/>
                <a:cs typeface="+mn-cs"/>
              </a:endParaRPr>
            </a:p>
          </p:txBody>
        </p:sp>
      </p:grpSp>
      <p:pic>
        <p:nvPicPr>
          <p:cNvPr id="18" name="图片 17">
            <a:extLst>
              <a:ext uri="{FF2B5EF4-FFF2-40B4-BE49-F238E27FC236}">
                <a16:creationId xmlns:a16="http://schemas.microsoft.com/office/drawing/2014/main" id="{57FB140C-40D0-F022-FD45-954A1FA028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396112"/>
            <a:ext cx="3627452" cy="1323975"/>
          </a:xfrm>
          <a:prstGeom prst="rect">
            <a:avLst/>
          </a:prstGeom>
        </p:spPr>
      </p:pic>
      <p:pic>
        <p:nvPicPr>
          <p:cNvPr id="14" name="图片 3">
            <a:extLst>
              <a:ext uri="{FF2B5EF4-FFF2-40B4-BE49-F238E27FC236}">
                <a16:creationId xmlns:a16="http://schemas.microsoft.com/office/drawing/2014/main" id="{090C4FC4-5C1B-1C24-163F-BDEC73C1D823}"/>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07013" y="2554549"/>
            <a:ext cx="4220167" cy="3198096"/>
          </a:xfrm>
          <a:prstGeom prst="rect">
            <a:avLst/>
          </a:prstGeom>
        </p:spPr>
      </p:pic>
      <p:pic>
        <p:nvPicPr>
          <p:cNvPr id="4" name="Picture 3"/>
          <p:cNvPicPr>
            <a:picLocks noChangeAspect="1"/>
          </p:cNvPicPr>
          <p:nvPr/>
        </p:nvPicPr>
        <p:blipFill>
          <a:blip r:embed="rId7"/>
          <a:stretch>
            <a:fillRect/>
          </a:stretch>
        </p:blipFill>
        <p:spPr>
          <a:xfrm>
            <a:off x="439334" y="1835111"/>
            <a:ext cx="7846232" cy="3103133"/>
          </a:xfrm>
          <a:prstGeom prst="rect">
            <a:avLst/>
          </a:prstGeom>
        </p:spPr>
      </p:pic>
    </p:spTree>
    <p:custDataLst>
      <p:tags r:id="rId1"/>
    </p:custDataLst>
    <p:extLst>
      <p:ext uri="{BB962C8B-B14F-4D97-AF65-F5344CB8AC3E}">
        <p14:creationId xmlns:p14="http://schemas.microsoft.com/office/powerpoint/2010/main" val="11189002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barn(inVertical)">
                                      <p:cBhvr>
                                        <p:cTn id="11"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17237" y="550161"/>
            <a:ext cx="895928"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1</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grpSp>
        <p:nvGrpSpPr>
          <p:cNvPr id="5" name="Group 4">
            <a:extLst>
              <a:ext uri="{FF2B5EF4-FFF2-40B4-BE49-F238E27FC236}">
                <a16:creationId xmlns:a16="http://schemas.microsoft.com/office/drawing/2014/main" id="{F9337BF6-209A-ED91-E6B4-DC1483AFF399}"/>
              </a:ext>
            </a:extLst>
          </p:cNvPr>
          <p:cNvGrpSpPr/>
          <p:nvPr/>
        </p:nvGrpSpPr>
        <p:grpSpPr>
          <a:xfrm>
            <a:off x="1422400" y="581890"/>
            <a:ext cx="5865090" cy="523220"/>
            <a:chOff x="1588655" y="544945"/>
            <a:chExt cx="5865090" cy="523220"/>
          </a:xfrm>
        </p:grpSpPr>
        <p:sp>
          <p:nvSpPr>
            <p:cNvPr id="2" name="TextBox 1">
              <a:extLst>
                <a:ext uri="{FF2B5EF4-FFF2-40B4-BE49-F238E27FC236}">
                  <a16:creationId xmlns:a16="http://schemas.microsoft.com/office/drawing/2014/main" id="{AF376326-251C-3E43-6AB9-8A03829CDC73}"/>
                </a:ext>
              </a:extLst>
            </p:cNvPr>
            <p:cNvSpPr txBox="1"/>
            <p:nvPr/>
          </p:nvSpPr>
          <p:spPr>
            <a:xfrm>
              <a:off x="1588655" y="544945"/>
              <a:ext cx="5865090" cy="523220"/>
            </a:xfrm>
            <a:prstGeom prst="rect">
              <a:avLst/>
            </a:prstGeom>
            <a:noFill/>
          </p:spPr>
          <p:txBody>
            <a:bodyPr wrap="square" rtlCol="0">
              <a:spAutoFit/>
            </a:bodyPr>
            <a:lstStyle/>
            <a:p>
              <a:r>
                <a:rPr lang="en-US" sz="2800" b="1" i="0" dirty="0">
                  <a:solidFill>
                    <a:srgbClr val="008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Tím</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số</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hoặc</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chữ</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thích</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hợp</a:t>
              </a:r>
              <a:r>
                <a:rPr lang="en-US" sz="2800" b="1" i="0" dirty="0">
                  <a:solidFill>
                    <a:srgbClr val="000000"/>
                  </a:solidFill>
                  <a:effectLst/>
                  <a:latin typeface="Calibri" panose="020F0502020204030204" pitchFamily="34" charset="0"/>
                  <a:cs typeface="Calibri" panose="020F0502020204030204" pitchFamily="34" charset="0"/>
                </a:rPr>
                <a:t> </a:t>
              </a:r>
              <a:r>
                <a:rPr lang="en-US" sz="2800" b="1" i="0" dirty="0" err="1">
                  <a:solidFill>
                    <a:srgbClr val="000000"/>
                  </a:solidFill>
                  <a:effectLst/>
                  <a:latin typeface="Calibri" panose="020F0502020204030204" pitchFamily="34" charset="0"/>
                  <a:cs typeface="Calibri" panose="020F0502020204030204" pitchFamily="34" charset="0"/>
                </a:rPr>
                <a:t>với</a:t>
              </a:r>
              <a:r>
                <a:rPr lang="en-US" sz="2800" b="1" i="0" dirty="0">
                  <a:solidFill>
                    <a:srgbClr val="000000"/>
                  </a:solidFill>
                  <a:effectLst/>
                  <a:latin typeface="Calibri" panose="020F0502020204030204" pitchFamily="34" charset="0"/>
                  <a:cs typeface="Calibri" panose="020F0502020204030204" pitchFamily="34" charset="0"/>
                </a:rPr>
                <a:t> </a:t>
              </a:r>
              <a:endParaRPr lang="en-US" sz="2800" b="1" dirty="0">
                <a:latin typeface="Calibri" panose="020F0502020204030204" pitchFamily="34" charset="0"/>
                <a:cs typeface="Calibri" panose="020F0502020204030204" pitchFamily="34" charset="0"/>
              </a:endParaRPr>
            </a:p>
          </p:txBody>
        </p:sp>
        <p:sp>
          <p:nvSpPr>
            <p:cNvPr id="4" name="Rectangle: Rounded Corners 3">
              <a:extLst>
                <a:ext uri="{FF2B5EF4-FFF2-40B4-BE49-F238E27FC236}">
                  <a16:creationId xmlns:a16="http://schemas.microsoft.com/office/drawing/2014/main" id="{8BE380F3-C2CE-09E6-6DE9-EE4FB71DC8D8}"/>
                </a:ext>
              </a:extLst>
            </p:cNvPr>
            <p:cNvSpPr/>
            <p:nvPr/>
          </p:nvSpPr>
          <p:spPr>
            <a:xfrm>
              <a:off x="6345382" y="563418"/>
              <a:ext cx="54494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8" name="Group 7">
            <a:extLst>
              <a:ext uri="{FF2B5EF4-FFF2-40B4-BE49-F238E27FC236}">
                <a16:creationId xmlns:a16="http://schemas.microsoft.com/office/drawing/2014/main" id="{8175D4D9-0447-C89C-5629-574074C5AFAA}"/>
              </a:ext>
            </a:extLst>
          </p:cNvPr>
          <p:cNvGrpSpPr/>
          <p:nvPr/>
        </p:nvGrpSpPr>
        <p:grpSpPr>
          <a:xfrm>
            <a:off x="591127" y="1459345"/>
            <a:ext cx="5347855" cy="646331"/>
            <a:chOff x="591127" y="1459345"/>
            <a:chExt cx="5347855" cy="646331"/>
          </a:xfrm>
        </p:grpSpPr>
        <p:sp>
          <p:nvSpPr>
            <p:cNvPr id="6" name="TextBox 5">
              <a:extLst>
                <a:ext uri="{FF2B5EF4-FFF2-40B4-BE49-F238E27FC236}">
                  <a16:creationId xmlns:a16="http://schemas.microsoft.com/office/drawing/2014/main" id="{5108B609-42E2-62C4-4CE8-FF6810521523}"/>
                </a:ext>
              </a:extLst>
            </p:cNvPr>
            <p:cNvSpPr txBox="1"/>
            <p:nvPr/>
          </p:nvSpPr>
          <p:spPr>
            <a:xfrm>
              <a:off x="591127" y="1459345"/>
              <a:ext cx="5347855" cy="646331"/>
            </a:xfrm>
            <a:prstGeom prst="rect">
              <a:avLst/>
            </a:prstGeom>
            <a:noFill/>
          </p:spPr>
          <p:txBody>
            <a:bodyPr wrap="square" rtlCol="0">
              <a:spAutoFit/>
            </a:bodyPr>
            <a:lstStyle/>
            <a:p>
              <a:r>
                <a:rPr lang="en-US" sz="3600" b="0" i="0" dirty="0">
                  <a:solidFill>
                    <a:srgbClr val="000000"/>
                  </a:solidFill>
                  <a:effectLst/>
                  <a:latin typeface="Calibri" panose="020F0502020204030204" pitchFamily="34" charset="0"/>
                  <a:cs typeface="Calibri" panose="020F0502020204030204" pitchFamily="34" charset="0"/>
                </a:rPr>
                <a:t>a) 746 +          = 487 + 746</a:t>
              </a:r>
              <a:endParaRPr lang="en-US" sz="3600" dirty="0">
                <a:latin typeface="Calibri" panose="020F0502020204030204" pitchFamily="34" charset="0"/>
                <a:cs typeface="Calibri" panose="020F0502020204030204" pitchFamily="34" charset="0"/>
              </a:endParaRPr>
            </a:p>
          </p:txBody>
        </p:sp>
        <p:sp>
          <p:nvSpPr>
            <p:cNvPr id="7" name="Rectangle: Rounded Corners 6">
              <a:extLst>
                <a:ext uri="{FF2B5EF4-FFF2-40B4-BE49-F238E27FC236}">
                  <a16:creationId xmlns:a16="http://schemas.microsoft.com/office/drawing/2014/main" id="{DC3D48BD-2B26-425F-4A8D-1DAB9BDA0978}"/>
                </a:ext>
              </a:extLst>
            </p:cNvPr>
            <p:cNvSpPr/>
            <p:nvPr/>
          </p:nvSpPr>
          <p:spPr>
            <a:xfrm>
              <a:off x="2267527" y="1556326"/>
              <a:ext cx="817418"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9" name="Group 8">
            <a:extLst>
              <a:ext uri="{FF2B5EF4-FFF2-40B4-BE49-F238E27FC236}">
                <a16:creationId xmlns:a16="http://schemas.microsoft.com/office/drawing/2014/main" id="{91F1FE3F-D61E-6EE0-EDE2-0B0820A00496}"/>
              </a:ext>
            </a:extLst>
          </p:cNvPr>
          <p:cNvGrpSpPr/>
          <p:nvPr/>
        </p:nvGrpSpPr>
        <p:grpSpPr>
          <a:xfrm>
            <a:off x="6419273" y="1487055"/>
            <a:ext cx="5449453" cy="646331"/>
            <a:chOff x="489529" y="1459345"/>
            <a:chExt cx="5449453" cy="646331"/>
          </a:xfrm>
        </p:grpSpPr>
        <p:sp>
          <p:nvSpPr>
            <p:cNvPr id="10" name="TextBox 9">
              <a:extLst>
                <a:ext uri="{FF2B5EF4-FFF2-40B4-BE49-F238E27FC236}">
                  <a16:creationId xmlns:a16="http://schemas.microsoft.com/office/drawing/2014/main" id="{21A1F6B4-AB07-835D-E7B3-4135C0C15033}"/>
                </a:ext>
              </a:extLst>
            </p:cNvPr>
            <p:cNvSpPr txBox="1"/>
            <p:nvPr/>
          </p:nvSpPr>
          <p:spPr>
            <a:xfrm>
              <a:off x="489529" y="1459345"/>
              <a:ext cx="5449453" cy="646331"/>
            </a:xfrm>
            <a:prstGeom prst="rect">
              <a:avLst/>
            </a:prstGeom>
            <a:noFill/>
          </p:spPr>
          <p:txBody>
            <a:bodyPr wrap="square" rtlCol="0">
              <a:spAutoFit/>
            </a:bodyPr>
            <a:lstStyle/>
            <a:p>
              <a:r>
                <a:rPr lang="pl-PL" sz="3600" b="0" i="0" dirty="0">
                  <a:solidFill>
                    <a:srgbClr val="000000"/>
                  </a:solidFill>
                  <a:effectLst/>
                  <a:latin typeface="Calibri" panose="020F0502020204030204" pitchFamily="34" charset="0"/>
                  <a:cs typeface="Calibri" panose="020F0502020204030204" pitchFamily="34" charset="0"/>
                </a:rPr>
                <a:t>b) </a:t>
              </a:r>
              <a:r>
                <a:rPr lang="en-US" sz="3600" b="0" i="0" dirty="0">
                  <a:solidFill>
                    <a:srgbClr val="000000"/>
                  </a:solidFill>
                  <a:effectLst/>
                  <a:latin typeface="Calibri" panose="020F0502020204030204" pitchFamily="34" charset="0"/>
                  <a:cs typeface="Calibri" panose="020F0502020204030204" pitchFamily="34" charset="0"/>
                </a:rPr>
                <a:t>        </a:t>
              </a:r>
              <a:r>
                <a:rPr lang="pl-PL" sz="3600" b="0" i="0" dirty="0">
                  <a:solidFill>
                    <a:srgbClr val="000000"/>
                  </a:solidFill>
                  <a:effectLst/>
                  <a:latin typeface="Calibri" panose="020F0502020204030204" pitchFamily="34" charset="0"/>
                  <a:cs typeface="Calibri" panose="020F0502020204030204" pitchFamily="34" charset="0"/>
                </a:rPr>
                <a:t>+ 304 = 304 + 1 975</a:t>
              </a:r>
              <a:endParaRPr lang="en-US" sz="3600" dirty="0">
                <a:latin typeface="Calibri" panose="020F0502020204030204" pitchFamily="34" charset="0"/>
                <a:cs typeface="Calibri" panose="020F0502020204030204" pitchFamily="34" charset="0"/>
              </a:endParaRPr>
            </a:p>
          </p:txBody>
        </p:sp>
        <p:sp>
          <p:nvSpPr>
            <p:cNvPr id="11" name="Rectangle: Rounded Corners 10">
              <a:extLst>
                <a:ext uri="{FF2B5EF4-FFF2-40B4-BE49-F238E27FC236}">
                  <a16:creationId xmlns:a16="http://schemas.microsoft.com/office/drawing/2014/main" id="{286C72EE-7859-7D84-7BCD-FEC08687EF28}"/>
                </a:ext>
              </a:extLst>
            </p:cNvPr>
            <p:cNvSpPr/>
            <p:nvPr/>
          </p:nvSpPr>
          <p:spPr>
            <a:xfrm>
              <a:off x="1011381" y="1556326"/>
              <a:ext cx="85436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2" name="Group 11">
            <a:extLst>
              <a:ext uri="{FF2B5EF4-FFF2-40B4-BE49-F238E27FC236}">
                <a16:creationId xmlns:a16="http://schemas.microsoft.com/office/drawing/2014/main" id="{74BB6F35-034B-3DCD-91FC-C90C6F450630}"/>
              </a:ext>
            </a:extLst>
          </p:cNvPr>
          <p:cNvGrpSpPr/>
          <p:nvPr/>
        </p:nvGrpSpPr>
        <p:grpSpPr>
          <a:xfrm>
            <a:off x="544946" y="2503054"/>
            <a:ext cx="5347855" cy="646331"/>
            <a:chOff x="591127" y="1459345"/>
            <a:chExt cx="5347855" cy="646331"/>
          </a:xfrm>
        </p:grpSpPr>
        <p:sp>
          <p:nvSpPr>
            <p:cNvPr id="13" name="TextBox 12">
              <a:extLst>
                <a:ext uri="{FF2B5EF4-FFF2-40B4-BE49-F238E27FC236}">
                  <a16:creationId xmlns:a16="http://schemas.microsoft.com/office/drawing/2014/main" id="{B4F14CA7-EE23-EC79-A5E1-30BA45365328}"/>
                </a:ext>
              </a:extLst>
            </p:cNvPr>
            <p:cNvSpPr txBox="1"/>
            <p:nvPr/>
          </p:nvSpPr>
          <p:spPr>
            <a:xfrm>
              <a:off x="591127" y="1459345"/>
              <a:ext cx="5347855" cy="646331"/>
            </a:xfrm>
            <a:prstGeom prst="rect">
              <a:avLst/>
            </a:prstGeom>
            <a:noFill/>
          </p:spPr>
          <p:txBody>
            <a:bodyPr wrap="square" rtlCol="0">
              <a:spAutoFit/>
            </a:bodyPr>
            <a:lstStyle/>
            <a:p>
              <a:r>
                <a:rPr lang="pt-BR" sz="3600" b="0" i="0" dirty="0">
                  <a:solidFill>
                    <a:srgbClr val="000000"/>
                  </a:solidFill>
                  <a:effectLst/>
                  <a:latin typeface="Calibri" panose="020F0502020204030204" pitchFamily="34" charset="0"/>
                  <a:cs typeface="Calibri" panose="020F0502020204030204" pitchFamily="34" charset="0"/>
                </a:rPr>
                <a:t>c) a + b + 23 = a + (       + 23)</a:t>
              </a:r>
              <a:endParaRPr lang="en-US" sz="3600" dirty="0">
                <a:latin typeface="Calibri" panose="020F0502020204030204" pitchFamily="34" charset="0"/>
                <a:cs typeface="Calibri" panose="020F0502020204030204" pitchFamily="34" charset="0"/>
              </a:endParaRPr>
            </a:p>
          </p:txBody>
        </p:sp>
        <p:sp>
          <p:nvSpPr>
            <p:cNvPr id="14" name="Rectangle: Rounded Corners 13">
              <a:extLst>
                <a:ext uri="{FF2B5EF4-FFF2-40B4-BE49-F238E27FC236}">
                  <a16:creationId xmlns:a16="http://schemas.microsoft.com/office/drawing/2014/main" id="{09EE17C3-D630-FE56-FDEF-3BADAE7984E5}"/>
                </a:ext>
              </a:extLst>
            </p:cNvPr>
            <p:cNvSpPr/>
            <p:nvPr/>
          </p:nvSpPr>
          <p:spPr>
            <a:xfrm>
              <a:off x="4151745" y="1547090"/>
              <a:ext cx="614218"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grpSp>
        <p:nvGrpSpPr>
          <p:cNvPr id="15" name="Group 14">
            <a:extLst>
              <a:ext uri="{FF2B5EF4-FFF2-40B4-BE49-F238E27FC236}">
                <a16:creationId xmlns:a16="http://schemas.microsoft.com/office/drawing/2014/main" id="{83EE06D0-C638-ADDE-58D8-26B8A0575A4F}"/>
              </a:ext>
            </a:extLst>
          </p:cNvPr>
          <p:cNvGrpSpPr/>
          <p:nvPr/>
        </p:nvGrpSpPr>
        <p:grpSpPr>
          <a:xfrm>
            <a:off x="6437746" y="2429163"/>
            <a:ext cx="5560292" cy="646331"/>
            <a:chOff x="378691" y="1459345"/>
            <a:chExt cx="5560292" cy="646331"/>
          </a:xfrm>
        </p:grpSpPr>
        <p:sp>
          <p:nvSpPr>
            <p:cNvPr id="17" name="TextBox 16">
              <a:extLst>
                <a:ext uri="{FF2B5EF4-FFF2-40B4-BE49-F238E27FC236}">
                  <a16:creationId xmlns:a16="http://schemas.microsoft.com/office/drawing/2014/main" id="{6B323528-77FA-7486-58DA-0981AD868581}"/>
                </a:ext>
              </a:extLst>
            </p:cNvPr>
            <p:cNvSpPr txBox="1"/>
            <p:nvPr/>
          </p:nvSpPr>
          <p:spPr>
            <a:xfrm>
              <a:off x="378691" y="1459345"/>
              <a:ext cx="5560292" cy="646331"/>
            </a:xfrm>
            <a:prstGeom prst="rect">
              <a:avLst/>
            </a:prstGeom>
            <a:noFill/>
          </p:spPr>
          <p:txBody>
            <a:bodyPr wrap="square" rtlCol="0">
              <a:spAutoFit/>
            </a:bodyPr>
            <a:lstStyle/>
            <a:p>
              <a:r>
                <a:rPr lang="pt-BR" sz="3600" b="0" i="0" dirty="0">
                  <a:solidFill>
                    <a:srgbClr val="000000"/>
                  </a:solidFill>
                  <a:effectLst/>
                  <a:latin typeface="Calibri" panose="020F0502020204030204" pitchFamily="34" charset="0"/>
                  <a:cs typeface="Calibri" panose="020F0502020204030204" pitchFamily="34" charset="0"/>
                </a:rPr>
                <a:t>d) 26 + c + 74 = (26 +      ) + c</a:t>
              </a:r>
              <a:endParaRPr lang="en-US" sz="3600" dirty="0">
                <a:latin typeface="Calibri" panose="020F0502020204030204" pitchFamily="34" charset="0"/>
                <a:cs typeface="Calibri" panose="020F0502020204030204" pitchFamily="34" charset="0"/>
              </a:endParaRPr>
            </a:p>
          </p:txBody>
        </p:sp>
        <p:sp>
          <p:nvSpPr>
            <p:cNvPr id="18" name="Rectangle: Rounded Corners 17">
              <a:extLst>
                <a:ext uri="{FF2B5EF4-FFF2-40B4-BE49-F238E27FC236}">
                  <a16:creationId xmlns:a16="http://schemas.microsoft.com/office/drawing/2014/main" id="{21EFD22F-9B8F-FF9E-0BA9-FE7AEFADC061}"/>
                </a:ext>
              </a:extLst>
            </p:cNvPr>
            <p:cNvSpPr/>
            <p:nvPr/>
          </p:nvSpPr>
          <p:spPr>
            <a:xfrm>
              <a:off x="4396509" y="1574799"/>
              <a:ext cx="517236" cy="452582"/>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latin typeface="Calibri" panose="020F0502020204030204" pitchFamily="34" charset="0"/>
                  <a:cs typeface="Calibri" panose="020F0502020204030204" pitchFamily="34" charset="0"/>
                </a:rPr>
                <a:t>?</a:t>
              </a:r>
            </a:p>
          </p:txBody>
        </p:sp>
      </p:grpSp>
      <p:sp>
        <p:nvSpPr>
          <p:cNvPr id="19" name="Rectangle: Rounded Corners 18">
            <a:extLst>
              <a:ext uri="{FF2B5EF4-FFF2-40B4-BE49-F238E27FC236}">
                <a16:creationId xmlns:a16="http://schemas.microsoft.com/office/drawing/2014/main" id="{F15C2CF4-F5FC-CE7C-B229-CEEB0F257818}"/>
              </a:ext>
            </a:extLst>
          </p:cNvPr>
          <p:cNvSpPr/>
          <p:nvPr/>
        </p:nvSpPr>
        <p:spPr>
          <a:xfrm>
            <a:off x="2244436" y="1523999"/>
            <a:ext cx="849746"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487</a:t>
            </a:r>
          </a:p>
        </p:txBody>
      </p:sp>
      <p:sp>
        <p:nvSpPr>
          <p:cNvPr id="20" name="Rectangle: Rounded Corners 19">
            <a:extLst>
              <a:ext uri="{FF2B5EF4-FFF2-40B4-BE49-F238E27FC236}">
                <a16:creationId xmlns:a16="http://schemas.microsoft.com/office/drawing/2014/main" id="{69E49586-DDAC-E6D0-9AE5-801BE21AE518}"/>
              </a:ext>
            </a:extLst>
          </p:cNvPr>
          <p:cNvSpPr/>
          <p:nvPr/>
        </p:nvSpPr>
        <p:spPr>
          <a:xfrm>
            <a:off x="6927272" y="1570180"/>
            <a:ext cx="905163"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000" b="1" dirty="0">
                <a:solidFill>
                  <a:srgbClr val="FF0000"/>
                </a:solidFill>
                <a:latin typeface="Calibri" panose="020F0502020204030204" pitchFamily="34" charset="0"/>
                <a:cs typeface="Calibri" panose="020F0502020204030204" pitchFamily="34" charset="0"/>
              </a:rPr>
              <a:t>1 975</a:t>
            </a:r>
          </a:p>
        </p:txBody>
      </p:sp>
      <p:sp>
        <p:nvSpPr>
          <p:cNvPr id="21" name="Rectangle: Rounded Corners 20">
            <a:extLst>
              <a:ext uri="{FF2B5EF4-FFF2-40B4-BE49-F238E27FC236}">
                <a16:creationId xmlns:a16="http://schemas.microsoft.com/office/drawing/2014/main" id="{0AFA73BF-FEF8-38FE-DB4B-AC532F17581D}"/>
              </a:ext>
            </a:extLst>
          </p:cNvPr>
          <p:cNvSpPr/>
          <p:nvPr/>
        </p:nvSpPr>
        <p:spPr>
          <a:xfrm>
            <a:off x="4091709" y="2567708"/>
            <a:ext cx="646546"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b</a:t>
            </a:r>
          </a:p>
        </p:txBody>
      </p:sp>
      <p:sp>
        <p:nvSpPr>
          <p:cNvPr id="22" name="Rectangle: Rounded Corners 21">
            <a:extLst>
              <a:ext uri="{FF2B5EF4-FFF2-40B4-BE49-F238E27FC236}">
                <a16:creationId xmlns:a16="http://schemas.microsoft.com/office/drawing/2014/main" id="{086B1CF0-B97F-6E37-019E-F2632959CCDE}"/>
              </a:ext>
            </a:extLst>
          </p:cNvPr>
          <p:cNvSpPr/>
          <p:nvPr/>
        </p:nvSpPr>
        <p:spPr>
          <a:xfrm>
            <a:off x="10372436" y="2512291"/>
            <a:ext cx="618838" cy="489528"/>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b="1" dirty="0">
                <a:solidFill>
                  <a:srgbClr val="FF0000"/>
                </a:solidFill>
                <a:latin typeface="Calibri" panose="020F0502020204030204" pitchFamily="34" charset="0"/>
                <a:cs typeface="Calibri" panose="020F0502020204030204" pitchFamily="34" charset="0"/>
              </a:rPr>
              <a:t>74</a:t>
            </a:r>
          </a:p>
        </p:txBody>
      </p:sp>
    </p:spTree>
    <p:custDataLst>
      <p:tags r:id="rId1"/>
    </p:custDataLst>
    <p:extLst>
      <p:ext uri="{BB962C8B-B14F-4D97-AF65-F5344CB8AC3E}">
        <p14:creationId xmlns:p14="http://schemas.microsoft.com/office/powerpoint/2010/main" val="16364985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par>
                                <p:cTn id="11" presetID="16" presetClass="entr" presetSubtype="21"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par>
                                <p:cTn id="14" presetID="16" presetClass="entr" presetSubtype="21"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down)">
                                      <p:cBhvr>
                                        <p:cTn id="21" dur="500"/>
                                        <p:tgtEl>
                                          <p:spTgt spid="1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down)">
                                      <p:cBhvr>
                                        <p:cTn id="31" dur="5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1168611"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2</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737755" y="527658"/>
            <a:ext cx="6578930" cy="584775"/>
          </a:xfrm>
          <a:prstGeom prst="rect">
            <a:avLst/>
          </a:prstGeom>
        </p:spPr>
        <p:txBody>
          <a:bodyPr wrap="square">
            <a:spAutoFit/>
          </a:bodyPr>
          <a:lstStyle/>
          <a:p>
            <a:pPr lvl="0" algn="just">
              <a:defRPr/>
            </a:pP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Tính</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bằng</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cách</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thuận</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 </a:t>
            </a:r>
            <a:r>
              <a:rPr lang="en-US" altLang="zh-CN" sz="3200" b="1" dirty="0" err="1">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tiện</a:t>
            </a:r>
            <a:r>
              <a:rPr lang="en-US" altLang="zh-CN" sz="3200" b="1" dirty="0">
                <a:solidFill>
                  <a:prstClr val="black">
                    <a:lumMod val="75000"/>
                    <a:lumOff val="25000"/>
                  </a:prstClr>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a:t>
            </a:r>
            <a:endParaRPr kumimoji="0" lang="zh-CN" altLang="en-US" sz="3200" b="1" i="0" u="none" strike="noStrike" kern="1200" cap="none" spc="0" normalizeH="0" baseline="0" noProof="0" dirty="0">
              <a:ln>
                <a:noFill/>
              </a:ln>
              <a:solidFill>
                <a:prstClr val="black">
                  <a:lumMod val="75000"/>
                  <a:lumOff val="25000"/>
                </a:prstClr>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15" name="TextBox 14">
            <a:extLst>
              <a:ext uri="{FF2B5EF4-FFF2-40B4-BE49-F238E27FC236}">
                <a16:creationId xmlns:a16="http://schemas.microsoft.com/office/drawing/2014/main" id="{9627A0A0-E7DB-40B6-FF00-287E478B5248}"/>
              </a:ext>
            </a:extLst>
          </p:cNvPr>
          <p:cNvSpPr txBox="1"/>
          <p:nvPr/>
        </p:nvSpPr>
        <p:spPr>
          <a:xfrm>
            <a:off x="979055" y="1570182"/>
            <a:ext cx="10344727" cy="646331"/>
          </a:xfrm>
          <a:prstGeom prst="rect">
            <a:avLst/>
          </a:prstGeom>
          <a:noFill/>
        </p:spPr>
        <p:txBody>
          <a:bodyPr wrap="square" rtlCol="0">
            <a:spAutoFit/>
          </a:bodyPr>
          <a:lstStyle/>
          <a:p>
            <a:pPr algn="just"/>
            <a:r>
              <a:rPr lang="pt-BR" sz="3600" b="0" i="0" dirty="0">
                <a:solidFill>
                  <a:srgbClr val="000000"/>
                </a:solidFill>
                <a:effectLst/>
                <a:latin typeface="Calibri" panose="020F0502020204030204" pitchFamily="34" charset="0"/>
                <a:cs typeface="Calibri" panose="020F0502020204030204" pitchFamily="34" charset="0"/>
              </a:rPr>
              <a:t>a) 92 + 74 + 26                                b) 12 + 14 + 16 + 18</a:t>
            </a:r>
          </a:p>
        </p:txBody>
      </p:sp>
      <p:sp>
        <p:nvSpPr>
          <p:cNvPr id="17" name="TextBox 16">
            <a:extLst>
              <a:ext uri="{FF2B5EF4-FFF2-40B4-BE49-F238E27FC236}">
                <a16:creationId xmlns:a16="http://schemas.microsoft.com/office/drawing/2014/main" id="{B2BE973A-C036-05F1-FF86-06304D0AB819}"/>
              </a:ext>
            </a:extLst>
          </p:cNvPr>
          <p:cNvSpPr txBox="1"/>
          <p:nvPr/>
        </p:nvSpPr>
        <p:spPr>
          <a:xfrm>
            <a:off x="1043709" y="3713018"/>
            <a:ext cx="10344727" cy="646331"/>
          </a:xfrm>
          <a:prstGeom prst="rect">
            <a:avLst/>
          </a:prstGeom>
          <a:noFill/>
        </p:spPr>
        <p:txBody>
          <a:bodyPr wrap="square" rtlCol="0">
            <a:spAutoFit/>
          </a:bodyPr>
          <a:lstStyle/>
          <a:p>
            <a:pPr algn="just"/>
            <a:r>
              <a:rPr lang="pt-BR" sz="3600" b="0" i="0" dirty="0">
                <a:solidFill>
                  <a:srgbClr val="000000"/>
                </a:solidFill>
                <a:effectLst/>
                <a:latin typeface="Calibri" panose="020F0502020204030204" pitchFamily="34" charset="0"/>
                <a:cs typeface="Calibri" panose="020F0502020204030204" pitchFamily="34" charset="0"/>
              </a:rPr>
              <a:t>c) 592 + 99 + 208                            d) 60 + 187 + 40 + 13</a:t>
            </a:r>
          </a:p>
        </p:txBody>
      </p:sp>
      <p:sp>
        <p:nvSpPr>
          <p:cNvPr id="18" name="TextBox 17">
            <a:extLst>
              <a:ext uri="{FF2B5EF4-FFF2-40B4-BE49-F238E27FC236}">
                <a16:creationId xmlns:a16="http://schemas.microsoft.com/office/drawing/2014/main" id="{1838649D-E6E8-6A79-307A-66D82BC34722}"/>
              </a:ext>
            </a:extLst>
          </p:cNvPr>
          <p:cNvSpPr txBox="1"/>
          <p:nvPr/>
        </p:nvSpPr>
        <p:spPr>
          <a:xfrm>
            <a:off x="1283854" y="2225964"/>
            <a:ext cx="3833091" cy="1200329"/>
          </a:xfrm>
          <a:prstGeom prst="rect">
            <a:avLst/>
          </a:prstGeom>
          <a:noFill/>
        </p:spPr>
        <p:txBody>
          <a:bodyPr wrap="square" rtlCol="0">
            <a:spAutoFit/>
          </a:bodyPr>
          <a:lstStyle/>
          <a:p>
            <a:pPr algn="just"/>
            <a:r>
              <a:rPr lang="en-US" sz="3600" b="1" i="0" dirty="0">
                <a:solidFill>
                  <a:srgbClr val="FF0000"/>
                </a:solidFill>
                <a:effectLst/>
                <a:latin typeface="Calibri" panose="020F0502020204030204" pitchFamily="34" charset="0"/>
                <a:cs typeface="Calibri" panose="020F0502020204030204" pitchFamily="34" charset="0"/>
              </a:rPr>
              <a:t>= 92 + (74 + 26)</a:t>
            </a:r>
          </a:p>
          <a:p>
            <a:pPr algn="just"/>
            <a:r>
              <a:rPr lang="en-US" sz="3600" b="1" i="0" dirty="0">
                <a:solidFill>
                  <a:srgbClr val="FF0000"/>
                </a:solidFill>
                <a:effectLst/>
                <a:latin typeface="Calibri" panose="020F0502020204030204" pitchFamily="34" charset="0"/>
                <a:cs typeface="Calibri" panose="020F0502020204030204" pitchFamily="34" charset="0"/>
              </a:rPr>
              <a:t>= 92 + 100 = 192</a:t>
            </a:r>
          </a:p>
        </p:txBody>
      </p:sp>
      <p:sp>
        <p:nvSpPr>
          <p:cNvPr id="23" name="TextBox 22">
            <a:extLst>
              <a:ext uri="{FF2B5EF4-FFF2-40B4-BE49-F238E27FC236}">
                <a16:creationId xmlns:a16="http://schemas.microsoft.com/office/drawing/2014/main" id="{13AA7BCF-923B-CAA6-8B5C-3036FEC1DF61}"/>
              </a:ext>
            </a:extLst>
          </p:cNvPr>
          <p:cNvSpPr txBox="1"/>
          <p:nvPr/>
        </p:nvSpPr>
        <p:spPr>
          <a:xfrm>
            <a:off x="7287491" y="2170546"/>
            <a:ext cx="4544291" cy="1200329"/>
          </a:xfrm>
          <a:prstGeom prst="rect">
            <a:avLst/>
          </a:prstGeom>
          <a:noFill/>
        </p:spPr>
        <p:txBody>
          <a:bodyPr wrap="square" rtlCol="0">
            <a:spAutoFit/>
          </a:bodyPr>
          <a:lstStyle/>
          <a:p>
            <a:pPr algn="just"/>
            <a:r>
              <a:rPr lang="en-US" sz="3600" b="1" dirty="0">
                <a:solidFill>
                  <a:srgbClr val="FF0000"/>
                </a:solidFill>
                <a:latin typeface="Calibri" panose="020F0502020204030204" pitchFamily="34" charset="0"/>
                <a:cs typeface="Calibri" panose="020F0502020204030204" pitchFamily="34" charset="0"/>
              </a:rPr>
              <a:t>= (12 + 18) + (14 + 16)</a:t>
            </a:r>
          </a:p>
          <a:p>
            <a:pPr algn="just"/>
            <a:r>
              <a:rPr lang="en-US" sz="3600" b="1" dirty="0">
                <a:solidFill>
                  <a:srgbClr val="FF0000"/>
                </a:solidFill>
                <a:latin typeface="Calibri" panose="020F0502020204030204" pitchFamily="34" charset="0"/>
                <a:cs typeface="Calibri" panose="020F0502020204030204" pitchFamily="34" charset="0"/>
              </a:rPr>
              <a:t>= 30 + 30 = 60</a:t>
            </a:r>
            <a:endParaRPr lang="en-US" sz="3600" b="1" i="0" dirty="0">
              <a:solidFill>
                <a:srgbClr val="FF0000"/>
              </a:solidFill>
              <a:effectLst/>
              <a:latin typeface="Calibri" panose="020F0502020204030204" pitchFamily="34" charset="0"/>
              <a:cs typeface="Calibri" panose="020F0502020204030204" pitchFamily="34" charset="0"/>
            </a:endParaRPr>
          </a:p>
        </p:txBody>
      </p:sp>
      <p:sp>
        <p:nvSpPr>
          <p:cNvPr id="26" name="TextBox 25">
            <a:extLst>
              <a:ext uri="{FF2B5EF4-FFF2-40B4-BE49-F238E27FC236}">
                <a16:creationId xmlns:a16="http://schemas.microsoft.com/office/drawing/2014/main" id="{F0501C14-CFBB-A14D-B8B4-27B727D74F4A}"/>
              </a:ext>
            </a:extLst>
          </p:cNvPr>
          <p:cNvSpPr txBox="1"/>
          <p:nvPr/>
        </p:nvSpPr>
        <p:spPr>
          <a:xfrm>
            <a:off x="1209963" y="4294910"/>
            <a:ext cx="3833091" cy="1200329"/>
          </a:xfrm>
          <a:prstGeom prst="rect">
            <a:avLst/>
          </a:prstGeom>
          <a:noFill/>
        </p:spPr>
        <p:txBody>
          <a:bodyPr wrap="square" rtlCol="0">
            <a:spAutoFit/>
          </a:bodyPr>
          <a:lstStyle/>
          <a:p>
            <a:pPr algn="just"/>
            <a:r>
              <a:rPr lang="en-US" sz="3600" b="1" dirty="0">
                <a:solidFill>
                  <a:srgbClr val="FF0000"/>
                </a:solidFill>
                <a:latin typeface="Calibri" panose="020F0502020204030204" pitchFamily="34" charset="0"/>
                <a:cs typeface="Calibri" panose="020F0502020204030204" pitchFamily="34" charset="0"/>
              </a:rPr>
              <a:t>= (592 + 208) + 99</a:t>
            </a:r>
          </a:p>
          <a:p>
            <a:pPr algn="just"/>
            <a:r>
              <a:rPr lang="en-US" sz="3600" b="1" dirty="0">
                <a:solidFill>
                  <a:srgbClr val="FF0000"/>
                </a:solidFill>
                <a:latin typeface="Calibri" panose="020F0502020204030204" pitchFamily="34" charset="0"/>
                <a:cs typeface="Calibri" panose="020F0502020204030204" pitchFamily="34" charset="0"/>
              </a:rPr>
              <a:t>= 800 + 99 = 899</a:t>
            </a:r>
            <a:endParaRPr lang="en-US" sz="3600" b="1" i="0" dirty="0">
              <a:solidFill>
                <a:srgbClr val="FF0000"/>
              </a:solidFill>
              <a:effectLst/>
              <a:latin typeface="Calibri" panose="020F0502020204030204" pitchFamily="34" charset="0"/>
              <a:cs typeface="Calibri" panose="020F0502020204030204" pitchFamily="34" charset="0"/>
            </a:endParaRPr>
          </a:p>
        </p:txBody>
      </p:sp>
      <p:sp>
        <p:nvSpPr>
          <p:cNvPr id="28" name="TextBox 27">
            <a:extLst>
              <a:ext uri="{FF2B5EF4-FFF2-40B4-BE49-F238E27FC236}">
                <a16:creationId xmlns:a16="http://schemas.microsoft.com/office/drawing/2014/main" id="{76F402D8-C183-5FF7-8E30-6F465D281726}"/>
              </a:ext>
            </a:extLst>
          </p:cNvPr>
          <p:cNvSpPr txBox="1"/>
          <p:nvPr/>
        </p:nvSpPr>
        <p:spPr>
          <a:xfrm>
            <a:off x="7305963" y="4331856"/>
            <a:ext cx="4581237" cy="1200329"/>
          </a:xfrm>
          <a:prstGeom prst="rect">
            <a:avLst/>
          </a:prstGeom>
          <a:noFill/>
        </p:spPr>
        <p:txBody>
          <a:bodyPr wrap="square" rtlCol="0">
            <a:spAutoFit/>
          </a:bodyPr>
          <a:lstStyle/>
          <a:p>
            <a:pPr algn="just"/>
            <a:r>
              <a:rPr lang="en-US" sz="3600" b="1" dirty="0">
                <a:solidFill>
                  <a:srgbClr val="FF0000"/>
                </a:solidFill>
                <a:latin typeface="Calibri" panose="020F0502020204030204" pitchFamily="34" charset="0"/>
                <a:cs typeface="Calibri" panose="020F0502020204030204" pitchFamily="34" charset="0"/>
              </a:rPr>
              <a:t>= (60 + 40) + (187 + 13)</a:t>
            </a:r>
          </a:p>
          <a:p>
            <a:pPr algn="just"/>
            <a:r>
              <a:rPr lang="en-US" sz="3600" b="1" dirty="0">
                <a:solidFill>
                  <a:srgbClr val="FF0000"/>
                </a:solidFill>
                <a:latin typeface="Calibri" panose="020F0502020204030204" pitchFamily="34" charset="0"/>
                <a:cs typeface="Calibri" panose="020F0502020204030204" pitchFamily="34" charset="0"/>
              </a:rPr>
              <a:t>= 100 + 200 = 300</a:t>
            </a:r>
            <a:endParaRPr lang="en-US" sz="3600" b="1" i="0" dirty="0">
              <a:solidFill>
                <a:srgbClr val="FF0000"/>
              </a:solidFill>
              <a:effectLst/>
              <a:latin typeface="Calibri" panose="020F0502020204030204" pitchFamily="34" charset="0"/>
              <a:cs typeface="Calibri" panose="020F0502020204030204" pitchFamily="34" charset="0"/>
            </a:endParaRPr>
          </a:p>
        </p:txBody>
      </p:sp>
    </p:spTree>
    <p:custDataLst>
      <p:tags r:id="rId1"/>
    </p:custDataLst>
    <p:extLst>
      <p:ext uri="{BB962C8B-B14F-4D97-AF65-F5344CB8AC3E}">
        <p14:creationId xmlns:p14="http://schemas.microsoft.com/office/powerpoint/2010/main" val="67230621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18">
                                            <p:txEl>
                                              <p:pRg st="0" end="0"/>
                                            </p:txEl>
                                          </p:spTgt>
                                        </p:tgtEl>
                                        <p:attrNameLst>
                                          <p:attrName>style.visibility</p:attrName>
                                        </p:attrNameLst>
                                      </p:cBhvr>
                                      <p:to>
                                        <p:strVal val="visible"/>
                                      </p:to>
                                    </p:set>
                                    <p:animEffect transition="in" filter="wipe(up)">
                                      <p:cBhvr>
                                        <p:cTn id="23" dur="500"/>
                                        <p:tgtEl>
                                          <p:spTgt spid="1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8">
                                            <p:txEl>
                                              <p:pRg st="1" end="1"/>
                                            </p:txEl>
                                          </p:spTgt>
                                        </p:tgtEl>
                                        <p:attrNameLst>
                                          <p:attrName>style.visibility</p:attrName>
                                        </p:attrNameLst>
                                      </p:cBhvr>
                                      <p:to>
                                        <p:strVal val="visible"/>
                                      </p:to>
                                    </p:set>
                                    <p:animEffect transition="in" filter="wipe(up)">
                                      <p:cBhvr>
                                        <p:cTn id="28" dur="500"/>
                                        <p:tgtEl>
                                          <p:spTgt spid="1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23">
                                            <p:txEl>
                                              <p:pRg st="0" end="0"/>
                                            </p:txEl>
                                          </p:spTgt>
                                        </p:tgtEl>
                                        <p:attrNameLst>
                                          <p:attrName>style.visibility</p:attrName>
                                        </p:attrNameLst>
                                      </p:cBhvr>
                                      <p:to>
                                        <p:strVal val="visible"/>
                                      </p:to>
                                    </p:set>
                                    <p:animEffect transition="in" filter="wipe(up)">
                                      <p:cBhvr>
                                        <p:cTn id="33" dur="500"/>
                                        <p:tgtEl>
                                          <p:spTgt spid="23">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23">
                                            <p:txEl>
                                              <p:pRg st="1" end="1"/>
                                            </p:txEl>
                                          </p:spTgt>
                                        </p:tgtEl>
                                        <p:attrNameLst>
                                          <p:attrName>style.visibility</p:attrName>
                                        </p:attrNameLst>
                                      </p:cBhvr>
                                      <p:to>
                                        <p:strVal val="visible"/>
                                      </p:to>
                                    </p:set>
                                    <p:animEffect transition="in" filter="wipe(up)">
                                      <p:cBhvr>
                                        <p:cTn id="38" dur="500"/>
                                        <p:tgtEl>
                                          <p:spTgt spid="23">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26">
                                            <p:txEl>
                                              <p:pRg st="0" end="0"/>
                                            </p:txEl>
                                          </p:spTgt>
                                        </p:tgtEl>
                                        <p:attrNameLst>
                                          <p:attrName>style.visibility</p:attrName>
                                        </p:attrNameLst>
                                      </p:cBhvr>
                                      <p:to>
                                        <p:strVal val="visible"/>
                                      </p:to>
                                    </p:set>
                                    <p:animEffect transition="in" filter="wipe(up)">
                                      <p:cBhvr>
                                        <p:cTn id="43" dur="500"/>
                                        <p:tgtEl>
                                          <p:spTgt spid="26">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26">
                                            <p:txEl>
                                              <p:pRg st="1" end="1"/>
                                            </p:txEl>
                                          </p:spTgt>
                                        </p:tgtEl>
                                        <p:attrNameLst>
                                          <p:attrName>style.visibility</p:attrName>
                                        </p:attrNameLst>
                                      </p:cBhvr>
                                      <p:to>
                                        <p:strVal val="visible"/>
                                      </p:to>
                                    </p:set>
                                    <p:animEffect transition="in" filter="wipe(up)">
                                      <p:cBhvr>
                                        <p:cTn id="48" dur="500"/>
                                        <p:tgtEl>
                                          <p:spTgt spid="26">
                                            <p:txEl>
                                              <p:pRg st="1" end="1"/>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28">
                                            <p:txEl>
                                              <p:pRg st="0" end="0"/>
                                            </p:txEl>
                                          </p:spTgt>
                                        </p:tgtEl>
                                        <p:attrNameLst>
                                          <p:attrName>style.visibility</p:attrName>
                                        </p:attrNameLst>
                                      </p:cBhvr>
                                      <p:to>
                                        <p:strVal val="visible"/>
                                      </p:to>
                                    </p:set>
                                    <p:animEffect transition="in" filter="wipe(up)">
                                      <p:cBhvr>
                                        <p:cTn id="53" dur="500"/>
                                        <p:tgtEl>
                                          <p:spTgt spid="28">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28">
                                            <p:txEl>
                                              <p:pRg st="1" end="1"/>
                                            </p:txEl>
                                          </p:spTgt>
                                        </p:tgtEl>
                                        <p:attrNameLst>
                                          <p:attrName>style.visibility</p:attrName>
                                        </p:attrNameLst>
                                      </p:cBhvr>
                                      <p:to>
                                        <p:strVal val="visible"/>
                                      </p:to>
                                    </p:set>
                                    <p:animEffect transition="in" filter="wipe(up)">
                                      <p:cBhvr>
                                        <p:cTn id="58" dur="500"/>
                                        <p:tgtEl>
                                          <p:spTgt spid="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15"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1168611"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3</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737754" y="527658"/>
            <a:ext cx="9586027" cy="1077218"/>
          </a:xfrm>
          <a:prstGeom prst="rect">
            <a:avLst/>
          </a:prstGeom>
        </p:spPr>
        <p:txBody>
          <a:bodyPr wrap="square">
            <a:spAutoFit/>
          </a:bodyPr>
          <a:lstStyle/>
          <a:p>
            <a:pPr lvl="0" algn="just">
              <a:defRPr/>
            </a:pPr>
            <a:r>
              <a:rPr lang="vi-VN" altLang="zh-CN" sz="32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Tìm biểu thức phù hợp với mỗi sơ đồ. Tính giá trị của mỗi biểu thức với a = 15 và b = 7.</a:t>
            </a:r>
            <a:endParaRPr kumimoji="0" lang="zh-CN" altLang="en-US" sz="32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A002BD5C-5205-E6CE-592F-E6DB9F9F4E8D}"/>
              </a:ext>
            </a:extLst>
          </p:cNvPr>
          <p:cNvPicPr>
            <a:picLocks noChangeAspect="1"/>
          </p:cNvPicPr>
          <p:nvPr/>
        </p:nvPicPr>
        <p:blipFill>
          <a:blip r:embed="rId4"/>
          <a:stretch>
            <a:fillRect/>
          </a:stretch>
        </p:blipFill>
        <p:spPr>
          <a:xfrm>
            <a:off x="1056265" y="1773814"/>
            <a:ext cx="10189237" cy="1819131"/>
          </a:xfrm>
          <a:prstGeom prst="rect">
            <a:avLst/>
          </a:prstGeom>
        </p:spPr>
      </p:pic>
      <p:sp>
        <p:nvSpPr>
          <p:cNvPr id="4" name="TextBox 3">
            <a:extLst>
              <a:ext uri="{FF2B5EF4-FFF2-40B4-BE49-F238E27FC236}">
                <a16:creationId xmlns:a16="http://schemas.microsoft.com/office/drawing/2014/main" id="{A59453CD-FC52-6CA2-9F04-859869D9B83C}"/>
              </a:ext>
            </a:extLst>
          </p:cNvPr>
          <p:cNvSpPr txBox="1"/>
          <p:nvPr/>
        </p:nvSpPr>
        <p:spPr>
          <a:xfrm>
            <a:off x="785091" y="3759200"/>
            <a:ext cx="5129934" cy="1825756"/>
          </a:xfrm>
          <a:prstGeom prst="rect">
            <a:avLst/>
          </a:prstGeom>
          <a:noFill/>
        </p:spPr>
        <p:txBody>
          <a:bodyPr wrap="square" rtlCol="0">
            <a:spAutoFit/>
          </a:bodyPr>
          <a:lstStyle/>
          <a:p>
            <a:pPr marL="0" marR="0" algn="just">
              <a:lnSpc>
                <a:spcPct val="120000"/>
              </a:lnSpc>
              <a:spcBef>
                <a:spcPts val="0"/>
              </a:spcBef>
              <a:spcAft>
                <a:spcPts val="0"/>
              </a:spcAft>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 b + 5 = 15 + 7 + 5</a:t>
            </a:r>
            <a:endParaRPr lang="en-US" sz="3200" b="1" dirty="0">
              <a:effectLst/>
              <a:latin typeface="Calibri" panose="020F0502020204030204" pitchFamily="34" charset="0"/>
              <a:ea typeface="Calibri" panose="020F0502020204030204" pitchFamily="34" charset="0"/>
              <a:cs typeface="Calibri" panose="020F0502020204030204" pitchFamily="34" charset="0"/>
            </a:endParaRPr>
          </a:p>
          <a:p>
            <a:pPr algn="just">
              <a:lnSpc>
                <a:spcPct val="120000"/>
              </a:lnSpc>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a:t>
            </a:r>
            <a:r>
              <a:rPr lang="en-US" sz="3200" b="1" dirty="0">
                <a:solidFill>
                  <a:srgbClr val="000000"/>
                </a:solidFill>
                <a:latin typeface="Calibri" panose="020F0502020204030204" pitchFamily="34" charset="0"/>
                <a:ea typeface="Calibri" panose="020F0502020204030204" pitchFamily="34" charset="0"/>
                <a:cs typeface="Calibri" panose="020F0502020204030204" pitchFamily="34" charset="0"/>
              </a:rPr>
              <a:t>22 + 5                  </a:t>
            </a:r>
          </a:p>
          <a:p>
            <a:pPr algn="just">
              <a:lnSpc>
                <a:spcPct val="120000"/>
              </a:lnSpc>
            </a:pP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 27</a:t>
            </a:r>
          </a:p>
        </p:txBody>
      </p:sp>
      <p:sp>
        <p:nvSpPr>
          <p:cNvPr id="5" name="TextBox 4">
            <a:extLst>
              <a:ext uri="{FF2B5EF4-FFF2-40B4-BE49-F238E27FC236}">
                <a16:creationId xmlns:a16="http://schemas.microsoft.com/office/drawing/2014/main" id="{8EFF713C-7034-66C8-6A95-836734B3965D}"/>
              </a:ext>
            </a:extLst>
          </p:cNvPr>
          <p:cNvSpPr txBox="1"/>
          <p:nvPr/>
        </p:nvSpPr>
        <p:spPr>
          <a:xfrm>
            <a:off x="6991927" y="3759200"/>
            <a:ext cx="4590473" cy="1825756"/>
          </a:xfrm>
          <a:prstGeom prst="rect">
            <a:avLst/>
          </a:prstGeom>
          <a:noFill/>
        </p:spPr>
        <p:txBody>
          <a:bodyPr wrap="square" rtlCol="0">
            <a:spAutoFit/>
          </a:bodyPr>
          <a:lstStyle/>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a + (b + 5) = 15 + (7 + 5)</a:t>
            </a:r>
          </a:p>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                   =  15 + 12</a:t>
            </a:r>
          </a:p>
          <a:p>
            <a:pPr algn="just">
              <a:lnSpc>
                <a:spcPct val="120000"/>
              </a:lnSpc>
            </a:pPr>
            <a:r>
              <a:rPr lang="pt-BR" sz="3200" b="1" dirty="0">
                <a:solidFill>
                  <a:srgbClr val="000000"/>
                </a:solidFill>
                <a:latin typeface="Calibri" panose="020F0502020204030204" pitchFamily="34" charset="0"/>
                <a:ea typeface="Calibri" panose="020F0502020204030204" pitchFamily="34" charset="0"/>
                <a:cs typeface="Calibri" panose="020F0502020204030204" pitchFamily="34" charset="0"/>
              </a:rPr>
              <a:t>                   = 27</a:t>
            </a:r>
          </a:p>
        </p:txBody>
      </p:sp>
      <p:cxnSp>
        <p:nvCxnSpPr>
          <p:cNvPr id="8" name="Straight Arrow Connector 7">
            <a:extLst>
              <a:ext uri="{FF2B5EF4-FFF2-40B4-BE49-F238E27FC236}">
                <a16:creationId xmlns:a16="http://schemas.microsoft.com/office/drawing/2014/main" id="{F506A4BD-A8A1-3953-7702-B63461A2B818}"/>
              </a:ext>
            </a:extLst>
          </p:cNvPr>
          <p:cNvCxnSpPr>
            <a:cxnSpLocks/>
          </p:cNvCxnSpPr>
          <p:nvPr/>
        </p:nvCxnSpPr>
        <p:spPr>
          <a:xfrm>
            <a:off x="5366327" y="2475345"/>
            <a:ext cx="3860800" cy="56341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5D8C43BA-794A-077C-DFC3-5563E9F6C83C}"/>
              </a:ext>
            </a:extLst>
          </p:cNvPr>
          <p:cNvCxnSpPr>
            <a:cxnSpLocks/>
          </p:cNvCxnSpPr>
          <p:nvPr/>
        </p:nvCxnSpPr>
        <p:spPr>
          <a:xfrm flipH="1">
            <a:off x="4359564" y="2438400"/>
            <a:ext cx="2586181" cy="683491"/>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7381815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down)">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down)">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down)">
                                      <p:cBhvr>
                                        <p:cTn id="40" dur="500"/>
                                        <p:tgtEl>
                                          <p:spTgt spid="4">
                                            <p:txEl>
                                              <p:pRg st="2" end="2"/>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5">
                                            <p:txEl>
                                              <p:pRg st="0" end="0"/>
                                            </p:txEl>
                                          </p:spTgt>
                                        </p:tgtEl>
                                        <p:attrNameLst>
                                          <p:attrName>style.visibility</p:attrName>
                                        </p:attrNameLst>
                                      </p:cBhvr>
                                      <p:to>
                                        <p:strVal val="visible"/>
                                      </p:to>
                                    </p:set>
                                    <p:animEffect transition="in" filter="wipe(down)">
                                      <p:cBhvr>
                                        <p:cTn id="45" dur="500"/>
                                        <p:tgtEl>
                                          <p:spTgt spid="5">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5">
                                            <p:txEl>
                                              <p:pRg st="1" end="1"/>
                                            </p:txEl>
                                          </p:spTgt>
                                        </p:tgtEl>
                                        <p:attrNameLst>
                                          <p:attrName>style.visibility</p:attrName>
                                        </p:attrNameLst>
                                      </p:cBhvr>
                                      <p:to>
                                        <p:strVal val="visible"/>
                                      </p:to>
                                    </p:set>
                                    <p:animEffect transition="in" filter="wipe(down)">
                                      <p:cBhvr>
                                        <p:cTn id="50" dur="500"/>
                                        <p:tgtEl>
                                          <p:spTgt spid="5">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5">
                                            <p:txEl>
                                              <p:pRg st="2" end="2"/>
                                            </p:txEl>
                                          </p:spTgt>
                                        </p:tgtEl>
                                        <p:attrNameLst>
                                          <p:attrName>style.visibility</p:attrName>
                                        </p:attrNameLst>
                                      </p:cBhvr>
                                      <p:to>
                                        <p:strVal val="visible"/>
                                      </p:to>
                                    </p:set>
                                    <p:animEffect transition="in" filter="wipe(down)">
                                      <p:cBhvr>
                                        <p:cTn id="55"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4" grpId="0" build="p"/>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1">
            <a:extLst>
              <a:ext uri="{FF2B5EF4-FFF2-40B4-BE49-F238E27FC236}">
                <a16:creationId xmlns:a16="http://schemas.microsoft.com/office/drawing/2014/main" id="{36050492-41A7-E885-8DA9-3D4334A429F5}"/>
              </a:ext>
            </a:extLst>
          </p:cNvPr>
          <p:cNvSpPr>
            <a:spLocks noChangeArrowheads="1"/>
          </p:cNvSpPr>
          <p:nvPr/>
        </p:nvSpPr>
        <p:spPr bwMode="auto">
          <a:xfrm>
            <a:off x="581891" y="531689"/>
            <a:ext cx="794327" cy="565738"/>
          </a:xfrm>
          <a:prstGeom prst="roundRect">
            <a:avLst>
              <a:gd name="adj" fmla="val 50000"/>
            </a:avLst>
          </a:prstGeom>
          <a:gradFill>
            <a:gsLst>
              <a:gs pos="100000">
                <a:schemeClr val="accent1"/>
              </a:gs>
              <a:gs pos="0">
                <a:schemeClr val="accent1">
                  <a:lumMod val="90000"/>
                  <a:lumOff val="10000"/>
                </a:schemeClr>
              </a:gs>
            </a:gsLst>
            <a:lin ang="5400000" scaled="1"/>
          </a:gradFill>
          <a:ln>
            <a:noFill/>
          </a:ln>
          <a:effectLst>
            <a:outerShdw blurRad="508000" dist="190500" dir="5400000" sx="101000" sy="101000" algn="ctr"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4</a:t>
            </a:r>
            <a:endParaRPr kumimoji="0" lang="zh-CN" altLang="en-US" sz="3600" b="1" i="0" u="none" strike="noStrike" kern="1200" cap="none" spc="0" normalizeH="0" baseline="0" noProof="0" dirty="0">
              <a:ln>
                <a:noFill/>
              </a:ln>
              <a:solidFill>
                <a:prstClr val="white"/>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sp>
        <p:nvSpPr>
          <p:cNvPr id="6" name="矩形 38">
            <a:extLst>
              <a:ext uri="{FF2B5EF4-FFF2-40B4-BE49-F238E27FC236}">
                <a16:creationId xmlns:a16="http://schemas.microsoft.com/office/drawing/2014/main" id="{780488F0-6997-4E72-9755-BA163D25AAC2}"/>
              </a:ext>
            </a:extLst>
          </p:cNvPr>
          <p:cNvSpPr/>
          <p:nvPr/>
        </p:nvSpPr>
        <p:spPr>
          <a:xfrm>
            <a:off x="1394691" y="527658"/>
            <a:ext cx="10159999" cy="1569660"/>
          </a:xfrm>
          <a:prstGeom prst="rect">
            <a:avLst/>
          </a:prstGeom>
        </p:spPr>
        <p:txBody>
          <a:bodyPr wrap="square">
            <a:spAutoFit/>
          </a:bodyPr>
          <a:lstStyle/>
          <a:p>
            <a:pPr lvl="0" algn="just">
              <a:defRPr/>
            </a:pPr>
            <a:r>
              <a:rPr lang="vi-VN" altLang="zh-CN" sz="2400" b="1" dirty="0">
                <a:solidFill>
                  <a:srgbClr val="002060"/>
                </a:solidFill>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rPr>
              <a:t>Để đi từ nhà mình đến nhà Nam, Việt cần đi qua một cổng làng và một cây cổ thụ. Khoảng cách từ nhà Việt đến cổng làng là 182 m. Khoảng cách từ cổng làng đến cây cổ thụ là 75 m. Khoảng cách từ cây cổ thụ đến nhà Nam là 218 m. Hỏi quãng đường Việt cần đi dài bao nhiêu mét?</a:t>
            </a:r>
            <a:endParaRPr kumimoji="0" lang="zh-CN" altLang="en-US" sz="2400" b="1" i="0" u="none" strike="noStrike" kern="1200" cap="none" spc="0" normalizeH="0" baseline="0" noProof="0" dirty="0">
              <a:ln>
                <a:noFill/>
              </a:ln>
              <a:solidFill>
                <a:srgbClr val="002060"/>
              </a:solidFill>
              <a:effectLst/>
              <a:uLnTx/>
              <a:uFillTx/>
              <a:latin typeface="Calibri" panose="020F0502020204030204" pitchFamily="34" charset="0"/>
              <a:ea typeface="思源黑体 CN Regular" panose="020B0500000000000000" pitchFamily="34" charset="-122"/>
              <a:cs typeface="Calibri" panose="020F0502020204030204" pitchFamily="34" charset="0"/>
              <a:sym typeface="思源黑体 CN Regular" panose="020B0500000000000000" pitchFamily="34" charset="-122"/>
            </a:endParaRPr>
          </a:p>
        </p:txBody>
      </p:sp>
      <p:pic>
        <p:nvPicPr>
          <p:cNvPr id="3" name="Picture 2">
            <a:extLst>
              <a:ext uri="{FF2B5EF4-FFF2-40B4-BE49-F238E27FC236}">
                <a16:creationId xmlns:a16="http://schemas.microsoft.com/office/drawing/2014/main" id="{92E11A6B-AB47-3B52-A518-7167C08C4151}"/>
              </a:ext>
            </a:extLst>
          </p:cNvPr>
          <p:cNvPicPr>
            <a:picLocks noChangeAspect="1"/>
          </p:cNvPicPr>
          <p:nvPr/>
        </p:nvPicPr>
        <p:blipFill>
          <a:blip r:embed="rId4"/>
          <a:stretch>
            <a:fillRect/>
          </a:stretch>
        </p:blipFill>
        <p:spPr>
          <a:xfrm>
            <a:off x="6466032" y="2181802"/>
            <a:ext cx="4838700" cy="2457450"/>
          </a:xfrm>
          <a:prstGeom prst="rect">
            <a:avLst/>
          </a:prstGeom>
        </p:spPr>
      </p:pic>
      <p:cxnSp>
        <p:nvCxnSpPr>
          <p:cNvPr id="5" name="Straight Connector 4">
            <a:extLst>
              <a:ext uri="{FF2B5EF4-FFF2-40B4-BE49-F238E27FC236}">
                <a16:creationId xmlns:a16="http://schemas.microsoft.com/office/drawing/2014/main" id="{AA2317BC-FD35-CF32-F357-A5D756C7D9F7}"/>
              </a:ext>
            </a:extLst>
          </p:cNvPr>
          <p:cNvCxnSpPr/>
          <p:nvPr/>
        </p:nvCxnSpPr>
        <p:spPr>
          <a:xfrm>
            <a:off x="2179782" y="1274618"/>
            <a:ext cx="63915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269BF740-FDE2-6580-BC86-0B67B6133040}"/>
              </a:ext>
            </a:extLst>
          </p:cNvPr>
          <p:cNvCxnSpPr>
            <a:cxnSpLocks/>
            <a:endCxn id="6" idx="3"/>
          </p:cNvCxnSpPr>
          <p:nvPr/>
        </p:nvCxnSpPr>
        <p:spPr>
          <a:xfrm>
            <a:off x="8774546" y="1311564"/>
            <a:ext cx="2780144" cy="924"/>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2C65828C-042F-A6D3-F61D-FBF791A054D1}"/>
              </a:ext>
            </a:extLst>
          </p:cNvPr>
          <p:cNvCxnSpPr>
            <a:cxnSpLocks/>
          </p:cNvCxnSpPr>
          <p:nvPr/>
        </p:nvCxnSpPr>
        <p:spPr>
          <a:xfrm>
            <a:off x="1459346" y="1634836"/>
            <a:ext cx="3574472"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AA314B9-408E-46A0-F8D4-3C03CD0F5919}"/>
              </a:ext>
            </a:extLst>
          </p:cNvPr>
          <p:cNvCxnSpPr>
            <a:cxnSpLocks/>
          </p:cNvCxnSpPr>
          <p:nvPr/>
        </p:nvCxnSpPr>
        <p:spPr>
          <a:xfrm>
            <a:off x="5135419" y="1625600"/>
            <a:ext cx="6289963"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A60CCED-7487-46F0-466C-CEB4EA1A8D37}"/>
              </a:ext>
            </a:extLst>
          </p:cNvPr>
          <p:cNvSpPr txBox="1"/>
          <p:nvPr/>
        </p:nvSpPr>
        <p:spPr>
          <a:xfrm>
            <a:off x="544945" y="3066472"/>
            <a:ext cx="5634182" cy="1938992"/>
          </a:xfrm>
          <a:prstGeom prst="rect">
            <a:avLst/>
          </a:prstGeom>
          <a:noFill/>
        </p:spPr>
        <p:txBody>
          <a:bodyPr wrap="square" rtlCol="0">
            <a:spAutoFit/>
          </a:bodyPr>
          <a:lstStyle/>
          <a:p>
            <a:pPr algn="ctr"/>
            <a:r>
              <a:rPr lang="en-US" sz="2400" b="1" u="sng" dirty="0" err="1">
                <a:solidFill>
                  <a:srgbClr val="FF0000"/>
                </a:solidFill>
                <a:latin typeface="Cambria" panose="02040503050406030204" pitchFamily="18" charset="0"/>
                <a:ea typeface="Cambria" panose="02040503050406030204" pitchFamily="18" charset="0"/>
              </a:rPr>
              <a:t>Bài</a:t>
            </a:r>
            <a:r>
              <a:rPr lang="en-US" sz="2400" b="1" u="sng" dirty="0">
                <a:solidFill>
                  <a:srgbClr val="FF0000"/>
                </a:solidFill>
                <a:latin typeface="Cambria" panose="02040503050406030204" pitchFamily="18" charset="0"/>
                <a:ea typeface="Cambria" panose="02040503050406030204" pitchFamily="18" charset="0"/>
              </a:rPr>
              <a:t> </a:t>
            </a:r>
            <a:r>
              <a:rPr lang="en-US" sz="2400" b="1" u="sng" dirty="0" err="1">
                <a:solidFill>
                  <a:srgbClr val="FF0000"/>
                </a:solidFill>
                <a:latin typeface="Cambria" panose="02040503050406030204" pitchFamily="18" charset="0"/>
                <a:ea typeface="Cambria" panose="02040503050406030204" pitchFamily="18" charset="0"/>
              </a:rPr>
              <a:t>giải</a:t>
            </a:r>
            <a:r>
              <a:rPr lang="en-US" sz="2400" b="1" u="sng" dirty="0">
                <a:solidFill>
                  <a:srgbClr val="FF0000"/>
                </a:solidFill>
                <a:latin typeface="Cambria" panose="02040503050406030204" pitchFamily="18" charset="0"/>
                <a:ea typeface="Cambria" panose="02040503050406030204" pitchFamily="18" charset="0"/>
              </a:rPr>
              <a:t>:</a:t>
            </a:r>
          </a:p>
          <a:p>
            <a:pPr algn="ctr"/>
            <a:r>
              <a:rPr lang="vi-VN" sz="2400" b="1" dirty="0">
                <a:solidFill>
                  <a:srgbClr val="FF0000"/>
                </a:solidFill>
                <a:latin typeface="Cambria" panose="02040503050406030204" pitchFamily="18" charset="0"/>
                <a:ea typeface="Cambria" panose="02040503050406030204" pitchFamily="18" charset="0"/>
              </a:rPr>
              <a:t>Quãng đường Việt cần đi dài số mét là:</a:t>
            </a:r>
          </a:p>
          <a:p>
            <a:pPr algn="ctr"/>
            <a:r>
              <a:rPr lang="vi-VN" sz="2400" b="1" dirty="0">
                <a:solidFill>
                  <a:srgbClr val="FF0000"/>
                </a:solidFill>
                <a:latin typeface="Cambria" panose="02040503050406030204" pitchFamily="18" charset="0"/>
                <a:ea typeface="Cambria" panose="02040503050406030204" pitchFamily="18" charset="0"/>
              </a:rPr>
              <a:t>182 + 75 + 218 = (182 + 218) + 75</a:t>
            </a:r>
          </a:p>
          <a:p>
            <a:pPr algn="ctr"/>
            <a:r>
              <a:rPr lang="en-US" sz="2400" b="1" dirty="0">
                <a:solidFill>
                  <a:srgbClr val="FF0000"/>
                </a:solidFill>
                <a:latin typeface="Cambria" panose="02040503050406030204" pitchFamily="18" charset="0"/>
                <a:ea typeface="Cambria" panose="02040503050406030204" pitchFamily="18" charset="0"/>
              </a:rPr>
              <a:t>                                     </a:t>
            </a:r>
            <a:r>
              <a:rPr lang="vi-VN" sz="2400" b="1" dirty="0">
                <a:solidFill>
                  <a:srgbClr val="FF0000"/>
                </a:solidFill>
                <a:latin typeface="Cambria" panose="02040503050406030204" pitchFamily="18" charset="0"/>
                <a:ea typeface="Cambria" panose="02040503050406030204" pitchFamily="18" charset="0"/>
              </a:rPr>
              <a:t>= 400 + 75 = 475 (m)</a:t>
            </a:r>
          </a:p>
          <a:p>
            <a:pPr algn="r"/>
            <a:r>
              <a:rPr lang="vi-VN" sz="2400" b="1" dirty="0">
                <a:solidFill>
                  <a:srgbClr val="FF0000"/>
                </a:solidFill>
                <a:latin typeface="Cambria" panose="02040503050406030204" pitchFamily="18" charset="0"/>
                <a:ea typeface="Cambria" panose="02040503050406030204" pitchFamily="18" charset="0"/>
              </a:rPr>
              <a:t>Đáp số: 475 mét</a:t>
            </a:r>
            <a:endParaRPr lang="en-US" sz="2400" b="1" dirty="0">
              <a:solidFill>
                <a:srgbClr val="FF0000"/>
              </a:solidFill>
              <a:latin typeface="Cambria" panose="02040503050406030204" pitchFamily="18" charset="0"/>
              <a:ea typeface="Cambria" panose="02040503050406030204" pitchFamily="18" charset="0"/>
            </a:endParaRPr>
          </a:p>
        </p:txBody>
      </p:sp>
    </p:spTree>
    <p:custDataLst>
      <p:tags r:id="rId1"/>
    </p:custDataLst>
    <p:extLst>
      <p:ext uri="{BB962C8B-B14F-4D97-AF65-F5344CB8AC3E}">
        <p14:creationId xmlns:p14="http://schemas.microsoft.com/office/powerpoint/2010/main" val="613805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arn(inVertic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1"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wipe(up)">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13">
                                            <p:txEl>
                                              <p:pRg st="1" end="1"/>
                                            </p:txEl>
                                          </p:spTgt>
                                        </p:tgtEl>
                                        <p:attrNameLst>
                                          <p:attrName>style.visibility</p:attrName>
                                        </p:attrNameLst>
                                      </p:cBhvr>
                                      <p:to>
                                        <p:strVal val="visible"/>
                                      </p:to>
                                    </p:set>
                                    <p:animEffect transition="in" filter="wipe(up)">
                                      <p:cBhvr>
                                        <p:cTn id="43" dur="500"/>
                                        <p:tgtEl>
                                          <p:spTgt spid="13">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13">
                                            <p:txEl>
                                              <p:pRg st="2" end="2"/>
                                            </p:txEl>
                                          </p:spTgt>
                                        </p:tgtEl>
                                        <p:attrNameLst>
                                          <p:attrName>style.visibility</p:attrName>
                                        </p:attrNameLst>
                                      </p:cBhvr>
                                      <p:to>
                                        <p:strVal val="visible"/>
                                      </p:to>
                                    </p:set>
                                    <p:animEffect transition="in" filter="wipe(up)">
                                      <p:cBhvr>
                                        <p:cTn id="48" dur="500"/>
                                        <p:tgtEl>
                                          <p:spTgt spid="13">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1" fill="hold" nodeType="clickEffect">
                                  <p:stCondLst>
                                    <p:cond delay="0"/>
                                  </p:stCondLst>
                                  <p:childTnLst>
                                    <p:set>
                                      <p:cBhvr>
                                        <p:cTn id="52" dur="1" fill="hold">
                                          <p:stCondLst>
                                            <p:cond delay="0"/>
                                          </p:stCondLst>
                                        </p:cTn>
                                        <p:tgtEl>
                                          <p:spTgt spid="13">
                                            <p:txEl>
                                              <p:pRg st="3" end="3"/>
                                            </p:txEl>
                                          </p:spTgt>
                                        </p:tgtEl>
                                        <p:attrNameLst>
                                          <p:attrName>style.visibility</p:attrName>
                                        </p:attrNameLst>
                                      </p:cBhvr>
                                      <p:to>
                                        <p:strVal val="visible"/>
                                      </p:to>
                                    </p:set>
                                    <p:animEffect transition="in" filter="wipe(up)">
                                      <p:cBhvr>
                                        <p:cTn id="53" dur="500"/>
                                        <p:tgtEl>
                                          <p:spTgt spid="13">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1" fill="hold" nodeType="clickEffect">
                                  <p:stCondLst>
                                    <p:cond delay="0"/>
                                  </p:stCondLst>
                                  <p:childTnLst>
                                    <p:set>
                                      <p:cBhvr>
                                        <p:cTn id="57" dur="1" fill="hold">
                                          <p:stCondLst>
                                            <p:cond delay="0"/>
                                          </p:stCondLst>
                                        </p:cTn>
                                        <p:tgtEl>
                                          <p:spTgt spid="13">
                                            <p:txEl>
                                              <p:pRg st="4" end="4"/>
                                            </p:txEl>
                                          </p:spTgt>
                                        </p:tgtEl>
                                        <p:attrNameLst>
                                          <p:attrName>style.visibility</p:attrName>
                                        </p:attrNameLst>
                                      </p:cBhvr>
                                      <p:to>
                                        <p:strVal val="visible"/>
                                      </p:to>
                                    </p:set>
                                    <p:animEffect transition="in" filter="wipe(up)">
                                      <p:cBhvr>
                                        <p:cTn id="58"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CE67ADF7-8FAD-F82D-EDC6-7016EB7DEF91}"/>
              </a:ext>
            </a:extLst>
          </p:cNvPr>
          <p:cNvSpPr txBox="1"/>
          <p:nvPr/>
        </p:nvSpPr>
        <p:spPr>
          <a:xfrm>
            <a:off x="1316482" y="2081427"/>
            <a:ext cx="10078988" cy="1323439"/>
          </a:xfrm>
          <a:prstGeom prst="rect">
            <a:avLst/>
          </a:prstGeom>
          <a:noFill/>
          <a:effectLst>
            <a:glow>
              <a:schemeClr val="bg1">
                <a:alpha val="0"/>
              </a:schemeClr>
            </a:glow>
          </a:effectLst>
        </p:spPr>
        <p:txBody>
          <a:bodyPr wrap="square"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0" b="0" i="0" u="none" strike="noStrike" kern="1200" cap="none" spc="300" normalizeH="0" baseline="0" noProof="0" dirty="0" err="1">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Chào</a:t>
            </a:r>
            <a:r>
              <a:rPr kumimoji="0" lang="en-US" altLang="zh-CN" sz="8000" b="0" i="0" u="none" strike="noStrike" kern="1200" cap="none" spc="300" normalizeH="0" baseline="0" noProof="0" dirty="0">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 </a:t>
            </a:r>
            <a:r>
              <a:rPr kumimoji="0" lang="en-US" altLang="zh-CN" sz="8000" b="0" i="0" u="none" strike="noStrike" kern="1200" cap="none" spc="300" normalizeH="0" baseline="0" noProof="0" dirty="0" err="1">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tạm</a:t>
            </a:r>
            <a:r>
              <a:rPr kumimoji="0" lang="en-US" altLang="zh-CN" sz="8000" b="0" i="0" u="none" strike="noStrike" kern="1200" cap="none" spc="300" normalizeH="0" baseline="0" noProof="0" dirty="0">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 </a:t>
            </a:r>
            <a:r>
              <a:rPr kumimoji="0" lang="en-US" altLang="zh-CN" sz="8000" b="0" i="0" u="none" strike="noStrike" kern="1200" cap="none" spc="300" normalizeH="0" baseline="0" noProof="0" dirty="0" err="1">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biệt</a:t>
            </a:r>
            <a:r>
              <a:rPr kumimoji="0" lang="en-US" altLang="zh-CN" sz="8000" b="0" i="0" u="none" strike="noStrike" kern="1200" cap="none" spc="300" normalizeH="0" baseline="0" noProof="0" dirty="0">
                <a:ln>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rPr>
              <a:t>!</a:t>
            </a:r>
            <a:endParaRPr kumimoji="0" lang="zh-CN" altLang="zh-CN" sz="8000" b="0" i="0" u="none" strike="noStrike" kern="1200" cap="none" spc="-1000" normalizeH="0" baseline="0" noProof="0" dirty="0">
              <a:ln w="22225">
                <a:noFill/>
              </a:ln>
              <a:solidFill>
                <a:srgbClr val="FA8C20"/>
              </a:solidFill>
              <a:effectLst>
                <a:glow rad="228600">
                  <a:prstClr val="white">
                    <a:alpha val="74000"/>
                  </a:prstClr>
                </a:glow>
              </a:effectLst>
              <a:uLnTx/>
              <a:uFillTx/>
              <a:latin typeface="Calibri" panose="020F0502020204030204" pitchFamily="34" charset="0"/>
              <a:ea typeface="字魂143号-正酷超级黑" panose="00000500000000000000" pitchFamily="2" charset="-122"/>
              <a:cs typeface="Calibri" panose="020F0502020204030204" pitchFamily="34" charset="0"/>
              <a:sym typeface="思源黑体 CN Regular" panose="020B0500000000000000" pitchFamily="34" charset="-122"/>
            </a:endParaRPr>
          </a:p>
        </p:txBody>
      </p:sp>
      <p:pic>
        <p:nvPicPr>
          <p:cNvPr id="23" name="图片 22">
            <a:extLst>
              <a:ext uri="{FF2B5EF4-FFF2-40B4-BE49-F238E27FC236}">
                <a16:creationId xmlns:a16="http://schemas.microsoft.com/office/drawing/2014/main" id="{E935A43D-558A-A347-FAF3-F957088F99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94526" y="4649125"/>
            <a:ext cx="2158698" cy="1027476"/>
          </a:xfrm>
          <a:prstGeom prst="rect">
            <a:avLst/>
          </a:prstGeom>
        </p:spPr>
      </p:pic>
      <p:pic>
        <p:nvPicPr>
          <p:cNvPr id="24" name="图片 23">
            <a:extLst>
              <a:ext uri="{FF2B5EF4-FFF2-40B4-BE49-F238E27FC236}">
                <a16:creationId xmlns:a16="http://schemas.microsoft.com/office/drawing/2014/main" id="{1DAAC03A-B04F-59A7-F72D-C838A0654A4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2462" b="10755"/>
          <a:stretch/>
        </p:blipFill>
        <p:spPr>
          <a:xfrm>
            <a:off x="3917576" y="3484045"/>
            <a:ext cx="4876800" cy="2127861"/>
          </a:xfrm>
          <a:prstGeom prst="rect">
            <a:avLst/>
          </a:prstGeom>
        </p:spPr>
      </p:pic>
    </p:spTree>
    <p:custDataLst>
      <p:tags r:id="rId1"/>
    </p:custDataLst>
    <p:extLst>
      <p:ext uri="{BB962C8B-B14F-4D97-AF65-F5344CB8AC3E}">
        <p14:creationId xmlns:p14="http://schemas.microsoft.com/office/powerpoint/2010/main" val="1511524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500" fill="hold"/>
                                        <p:tgtEl>
                                          <p:spTgt spid="19"/>
                                        </p:tgtEl>
                                        <p:attrNameLst>
                                          <p:attrName>ppt_w</p:attrName>
                                        </p:attrNameLst>
                                      </p:cBhvr>
                                      <p:tavLst>
                                        <p:tav tm="0">
                                          <p:val>
                                            <p:fltVal val="0"/>
                                          </p:val>
                                        </p:tav>
                                        <p:tav tm="100000">
                                          <p:val>
                                            <p:strVal val="#ppt_w"/>
                                          </p:val>
                                        </p:tav>
                                      </p:tavLst>
                                    </p:anim>
                                    <p:anim calcmode="lin" valueType="num">
                                      <p:cBhvr>
                                        <p:cTn id="8" dur="500" fill="hold"/>
                                        <p:tgtEl>
                                          <p:spTgt spid="19"/>
                                        </p:tgtEl>
                                        <p:attrNameLst>
                                          <p:attrName>ppt_h</p:attrName>
                                        </p:attrNameLst>
                                      </p:cBhvr>
                                      <p:tavLst>
                                        <p:tav tm="0">
                                          <p:val>
                                            <p:fltVal val="0"/>
                                          </p:val>
                                        </p:tav>
                                        <p:tav tm="100000">
                                          <p:val>
                                            <p:strVal val="#ppt_h"/>
                                          </p:val>
                                        </p:tav>
                                      </p:tavLst>
                                    </p:anim>
                                    <p:animEffect transition="in" filter="fade">
                                      <p:cBhvr>
                                        <p:cTn id="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3E41065-7A80-49C0-8676-18B0A55923C3"/>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c豴{A788D163-86C6-4ADF-A672-11926C1E9529}&quot;,&quot;D:\\&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BÀI 24-TÍNH CHẤT GIAO HOÁN VÀ KẾT HỢP CỦA PHÉP CỘNG (TIẾT 3)"/>
</p:tagLst>
</file>

<file path=ppt/tags/tag2.xml><?xml version="1.0" encoding="utf-8"?>
<p:tagLst xmlns:a="http://schemas.openxmlformats.org/drawingml/2006/main" xmlns:r="http://schemas.openxmlformats.org/officeDocument/2006/relationships" xmlns:p="http://schemas.openxmlformats.org/presentationml/2006/main">
  <p:tag name="GENSWF_SLIDE_UID" val="{F20E9A5D-33EC-49B4-8F64-82917AB23C04}:303"/>
</p:tagLst>
</file>

<file path=ppt/tags/tag3.xml><?xml version="1.0" encoding="utf-8"?>
<p:tagLst xmlns:a="http://schemas.openxmlformats.org/drawingml/2006/main" xmlns:r="http://schemas.openxmlformats.org/officeDocument/2006/relationships" xmlns:p="http://schemas.openxmlformats.org/presentationml/2006/main">
  <p:tag name="GENSWF_SLIDE_UID" val="{4BC1FF69-2A87-4A26-BC28-1DAC6F1725C3}:259"/>
</p:tagLst>
</file>

<file path=ppt/tags/tag4.xml><?xml version="1.0" encoding="utf-8"?>
<p:tagLst xmlns:a="http://schemas.openxmlformats.org/drawingml/2006/main" xmlns:r="http://schemas.openxmlformats.org/officeDocument/2006/relationships" xmlns:p="http://schemas.openxmlformats.org/presentationml/2006/main">
  <p:tag name="GENSWF_SLIDE_UID" val="{7D0A364D-66A0-4889-9C00-7F67AE02C225}:266"/>
</p:tagLst>
</file>

<file path=ppt/tags/tag5.xml><?xml version="1.0" encoding="utf-8"?>
<p:tagLst xmlns:a="http://schemas.openxmlformats.org/drawingml/2006/main" xmlns:r="http://schemas.openxmlformats.org/officeDocument/2006/relationships" xmlns:p="http://schemas.openxmlformats.org/presentationml/2006/main">
  <p:tag name="GENSWF_SLIDE_UID" val="{AD0D088C-5DBF-4036-AC55-CC373E85F2D2}:263"/>
</p:tagLst>
</file>

<file path=ppt/tags/tag6.xml><?xml version="1.0" encoding="utf-8"?>
<p:tagLst xmlns:a="http://schemas.openxmlformats.org/drawingml/2006/main" xmlns:r="http://schemas.openxmlformats.org/officeDocument/2006/relationships" xmlns:p="http://schemas.openxmlformats.org/presentationml/2006/main">
  <p:tag name="GENSWF_SLIDE_UID" val="{DC062F4E-B58C-4A2E-95E2-E7AB7D32C2FD}:304"/>
</p:tagLst>
</file>

<file path=ppt/tags/tag7.xml><?xml version="1.0" encoding="utf-8"?>
<p:tagLst xmlns:a="http://schemas.openxmlformats.org/drawingml/2006/main" xmlns:r="http://schemas.openxmlformats.org/officeDocument/2006/relationships" xmlns:p="http://schemas.openxmlformats.org/presentationml/2006/main">
  <p:tag name="GENSWF_SLIDE_UID" val="{F3404759-90B0-43CC-955F-8C044C4F79AB}:320"/>
</p:tagLst>
</file>

<file path=ppt/tags/tag8.xml><?xml version="1.0" encoding="utf-8"?>
<p:tagLst xmlns:a="http://schemas.openxmlformats.org/drawingml/2006/main" xmlns:r="http://schemas.openxmlformats.org/officeDocument/2006/relationships" xmlns:p="http://schemas.openxmlformats.org/presentationml/2006/main">
  <p:tag name="GENSWF_SLIDE_UID" val="{44F4A23A-3E26-4904-B24D-CA6106C84C79}:321"/>
</p:tagLst>
</file>

<file path=ppt/tags/tag9.xml><?xml version="1.0" encoding="utf-8"?>
<p:tagLst xmlns:a="http://schemas.openxmlformats.org/drawingml/2006/main" xmlns:r="http://schemas.openxmlformats.org/officeDocument/2006/relationships" xmlns:p="http://schemas.openxmlformats.org/presentationml/2006/main">
  <p:tag name="GENSWF_SLIDE_UID" val="{58D4341B-E36F-4032-A43B-71F40F76361E}:28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360</Words>
  <Application>Microsoft Office PowerPoint</Application>
  <PresentationFormat>Widescreen</PresentationFormat>
  <Paragraphs>50</Paragraphs>
  <Slides>8</Slides>
  <Notes>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等线</vt:lpstr>
      <vt:lpstr>Arial</vt:lpstr>
      <vt:lpstr>Calibri</vt:lpstr>
      <vt:lpstr>Calibri Light</vt:lpstr>
      <vt:lpstr>Cambria</vt:lpstr>
      <vt:lpstr>思源黑体 CN Regular</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24-TÍNH CHẤT GIAO HOÁN VÀ KẾT HỢP CỦA PHÉP CỘNG (TIẾT 3)</dc:title>
  <dc:creator>Administrator</dc:creator>
  <cp:lastModifiedBy>Administrator</cp:lastModifiedBy>
  <cp:revision>4</cp:revision>
  <dcterms:created xsi:type="dcterms:W3CDTF">2025-11-26T07:25:46Z</dcterms:created>
  <dcterms:modified xsi:type="dcterms:W3CDTF">2025-11-27T15:19:36Z</dcterms:modified>
</cp:coreProperties>
</file>