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7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8.xml" ContentType="application/vnd.openxmlformats-officedocument.presentationml.notesSlide+xml"/>
  <Override PartName="/ppt/tags/tag20.xml" ContentType="application/vnd.openxmlformats-officedocument.presentationml.tags+xml"/>
  <Override PartName="/ppt/notesSlides/notesSlide9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83" r:id="rId3"/>
    <p:sldId id="276" r:id="rId4"/>
    <p:sldId id="284" r:id="rId5"/>
    <p:sldId id="285" r:id="rId6"/>
    <p:sldId id="286" r:id="rId7"/>
    <p:sldId id="287" r:id="rId8"/>
    <p:sldId id="265" r:id="rId9"/>
    <p:sldId id="274" r:id="rId10"/>
    <p:sldId id="290" r:id="rId11"/>
    <p:sldId id="275" r:id="rId12"/>
    <p:sldId id="297" r:id="rId13"/>
    <p:sldId id="302" r:id="rId14"/>
    <p:sldId id="260" r:id="rId15"/>
    <p:sldId id="303" r:id="rId16"/>
    <p:sldId id="304" r:id="rId17"/>
    <p:sldId id="305" r:id="rId18"/>
    <p:sldId id="306" r:id="rId19"/>
    <p:sldId id="307" r:id="rId20"/>
    <p:sldId id="308" r:id="rId21"/>
    <p:sldId id="300" r:id="rId22"/>
    <p:sldId id="269" r:id="rId23"/>
    <p:sldId id="301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36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46A99E-56D7-434A-BEF2-98D145B6956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470FF-010C-46C0-9094-E5B5CA65D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434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hạt</a:t>
            </a:r>
            <a:r>
              <a:rPr lang="en-US" dirty="0"/>
              <a:t> </a:t>
            </a:r>
            <a:r>
              <a:rPr lang="en-US" dirty="0" err="1"/>
              <a:t>giống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chậu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chậu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gieo</a:t>
            </a:r>
            <a:r>
              <a:rPr lang="en-US" dirty="0"/>
              <a:t> </a:t>
            </a:r>
            <a:r>
              <a:rPr lang="en-US" dirty="0" err="1"/>
              <a:t>hạt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mầm</a:t>
            </a:r>
            <a:r>
              <a:rPr lang="en-US" dirty="0"/>
              <a:t> </a:t>
            </a:r>
            <a:r>
              <a:rPr lang="en-US" dirty="0" err="1"/>
              <a:t>đậu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B0C26-C90F-4BEB-9EFD-BBFF192AF0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7451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470FF-010C-46C0-9094-E5B5CA65DAE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856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mầm</a:t>
            </a:r>
            <a:r>
              <a:rPr lang="en-US" dirty="0"/>
              <a:t> </a:t>
            </a:r>
            <a:r>
              <a:rPr lang="en-US" dirty="0" err="1"/>
              <a:t>đậu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Happy garden.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B0C26-C90F-4BEB-9EFD-BBFF192AF0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619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mầm</a:t>
            </a:r>
            <a:r>
              <a:rPr lang="en-US" dirty="0"/>
              <a:t> </a:t>
            </a:r>
            <a:r>
              <a:rPr lang="en-US" dirty="0" err="1"/>
              <a:t>đậu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Happy garden.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B0C26-C90F-4BEB-9EFD-BBFF192AF0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714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mầm</a:t>
            </a:r>
            <a:r>
              <a:rPr lang="en-US" dirty="0"/>
              <a:t> </a:t>
            </a:r>
            <a:r>
              <a:rPr lang="en-US" dirty="0" err="1"/>
              <a:t>đậu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Happy garden.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B0C26-C90F-4BEB-9EFD-BBFF192AF0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3975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mầm</a:t>
            </a:r>
            <a:r>
              <a:rPr lang="en-US" dirty="0"/>
              <a:t> </a:t>
            </a:r>
            <a:r>
              <a:rPr lang="en-US" dirty="0" err="1"/>
              <a:t>đậu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Happy garden.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B0C26-C90F-4BEB-9EFD-BBFF192AF0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4698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C2515-76EA-4480-B192-00209DE9AC9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8598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C2515-76EA-4480-B192-00209DE9AC9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2791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C2515-76EA-4480-B192-00209DE9AC9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0222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C2515-76EA-4480-B192-00209DE9AC9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61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3D983-4340-F698-FB6A-3535F8CA4E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FDE014-3E6F-14FC-22AB-F374E8A99E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F11C9C-7B2B-02B1-B1A0-33CB80F74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E609C-1B5B-45AC-86B7-C9B97FBD9460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4CD740-0847-92CA-C526-74E5613E2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56A593-D31A-F8FD-41B0-3B0DD2E40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88B7-C6C8-4294-B408-57F6019EA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604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9AAD9-1D80-8113-A266-526991AE0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517A3C-145C-732A-E163-F54262F577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79FB61-7281-9DB5-EA7B-3ADC42D2A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E609C-1B5B-45AC-86B7-C9B97FBD9460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FBF22D-9BDC-1AD8-0F3F-F6698CBDB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D3CD6-DF1D-8D7D-1593-FF4397B33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88B7-C6C8-4294-B408-57F6019EA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075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5DB3A5-B9A7-E86B-1C33-364C17EC43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225627-D172-B172-0EBD-EA83AEC14A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BF803E-D5B2-A451-4E1A-E14DBA5FF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E609C-1B5B-45AC-86B7-C9B97FBD9460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A86DAD-11CD-3B3F-0D3B-A1AD6EFD4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E00AEC-085C-9BE3-C1FA-C038661AC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88B7-C6C8-4294-B408-57F6019EA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9353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01">
            <a:extLst>
              <a:ext uri="{FF2B5EF4-FFF2-40B4-BE49-F238E27FC236}">
                <a16:creationId xmlns:a16="http://schemas.microsoft.com/office/drawing/2014/main" id="{A8A1A745-AB64-401B-B53D-EDF771743E0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E1A2BD86-06B5-499B-AF7C-B7765366FA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49333" y="-328721"/>
            <a:ext cx="13170120" cy="7531817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BCED73DC-57EF-4FA5-82AF-3A25332C20DC}"/>
              </a:ext>
            </a:extLst>
          </p:cNvPr>
          <p:cNvGrpSpPr/>
          <p:nvPr userDrawn="1"/>
        </p:nvGrpSpPr>
        <p:grpSpPr>
          <a:xfrm>
            <a:off x="393009" y="4850226"/>
            <a:ext cx="12140835" cy="2500032"/>
            <a:chOff x="382287" y="4081809"/>
            <a:chExt cx="11047711" cy="2812721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48025D14-2E25-4569-A476-BB8DF250E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1993">
              <a:off x="382287" y="4269627"/>
              <a:ext cx="2132893" cy="2468432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0BBB4AF4-EAA4-42AE-B8CB-0F22B41E4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1967952" y="5077053"/>
              <a:ext cx="1570424" cy="1817477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8C34619E-A2CC-4771-B016-BD93F7D74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4613175" y="5580215"/>
              <a:ext cx="986088" cy="114121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D53D524A-9C81-489D-BB76-83F90F8B3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5206969" y="5003179"/>
              <a:ext cx="1533743" cy="1775026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EA4124DB-0FBE-45D9-9850-C66A880DE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6346079" y="5632788"/>
              <a:ext cx="986088" cy="1141215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8C561F9F-0170-40D2-8A66-137956B06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8450430" y="5007078"/>
              <a:ext cx="1533743" cy="177502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94DDB313-FC48-47F5-A560-4D4EE8930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9297105" y="4081809"/>
              <a:ext cx="2132893" cy="2468432"/>
            </a:xfrm>
            <a:prstGeom prst="rect">
              <a:avLst/>
            </a:prstGeom>
          </p:spPr>
        </p:pic>
      </p:grpSp>
      <p:pic>
        <p:nvPicPr>
          <p:cNvPr id="97" name="Picture 96">
            <a:extLst>
              <a:ext uri="{FF2B5EF4-FFF2-40B4-BE49-F238E27FC236}">
                <a16:creationId xmlns:a16="http://schemas.microsoft.com/office/drawing/2014/main" id="{71F5955F-D74D-48F9-A07B-0071EBB21C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78101" y="4383244"/>
            <a:ext cx="1664660" cy="1234623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4D1DAD76-A5D2-4DF4-A0F0-5DADEAD0480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00066" y="5121799"/>
            <a:ext cx="1664660" cy="12346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41AC53-8FFF-C1DF-9C93-9FE5993B5E0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174819" y="0"/>
            <a:ext cx="1316617" cy="4678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A70962-E8DB-0025-2F37-07E325C0B86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367" y="-117654"/>
            <a:ext cx="1700510" cy="240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062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D4B32-9C6E-3D41-1215-28BFADAC9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CF467-2165-1E88-E336-C68D671D0B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FD8722-AF48-B3B7-BF7B-027413DB6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E609C-1B5B-45AC-86B7-C9B97FBD9460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8CA02C-B212-468E-9F91-8A313329F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BBBEE0-3444-22EA-67C6-58E5337BD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88B7-C6C8-4294-B408-57F6019EA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511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F89C8-C48D-387B-5A8E-B50AFE86F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D9A75B-2853-A96A-07EF-85A9382F99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912369-C9EF-F389-8378-552793B31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E609C-1B5B-45AC-86B7-C9B97FBD9460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64199E-B415-1395-8BF8-FEC88BDB4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EA81B-4CCB-AAF5-81CA-126B71D26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88B7-C6C8-4294-B408-57F6019EA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7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38A0C-ABDD-A28A-A5F6-80817A70E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4E843-4411-C7CF-E72E-D53AEED4A0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5C8FA4-9792-1F5D-C060-6F0D77DEA1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E0034F-4E72-F146-1CB2-F2BDB6F9C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E609C-1B5B-45AC-86B7-C9B97FBD9460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7F25FE-C2AA-532E-0A3C-E3CC30525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6742CB-0FE4-B47A-FD6F-89AF52E67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88B7-C6C8-4294-B408-57F6019EA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287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7C299-92AB-A106-1625-9B1F6EA9A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C566AF-510A-37A6-678D-30EC79A77E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323BDE-4BA6-D31E-BF0D-0FB9F44012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523498-7F75-6DDC-10FE-0162296B02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6789E1-0922-505C-4B5B-1AA432084F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20FAFB-7295-2D9A-5942-8531767BB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E609C-1B5B-45AC-86B7-C9B97FBD9460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40DBCF-FA1D-5329-BBDA-2ED4889E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6BB4D2-CEFE-1F9B-CBA0-7AF75DC25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88B7-C6C8-4294-B408-57F6019EA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921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B939A-D76D-EBB8-81EC-41134B3CB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A2F253-DB0C-BC0C-C062-4D95B45D9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E609C-1B5B-45AC-86B7-C9B97FBD9460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A4BE77-30CE-4023-7DC5-B01C52ACC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4B4CD8-8535-84F4-54A2-3FB693448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88B7-C6C8-4294-B408-57F6019EA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785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37DF3F-3CFF-6501-A7C6-D02125633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E609C-1B5B-45AC-86B7-C9B97FBD9460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AD8153-437B-F438-6C32-57ED05393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71E0B2-71E8-DA5A-6EBF-CE5C9086F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88B7-C6C8-4294-B408-57F6019EA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904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C9B26-9E6D-2D69-E0C6-415B6C291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11BF21-3ACB-F05C-AD43-F798791E8D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158770-40E1-3501-4DEC-9F7A9167D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079AB2-E374-0593-E203-33A3B00E4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E609C-1B5B-45AC-86B7-C9B97FBD9460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638C0D-E73F-BB2A-D2C4-24FC18555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239D86-AB6A-03A7-F914-50535816C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88B7-C6C8-4294-B408-57F6019EA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001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8C9E9-A666-55C8-B329-65890582E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616576-DA27-67A3-5BD2-E0406162E4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FBC4B2-C1F7-5280-29FC-F78D2A2577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3D750F-8948-3524-FFC0-7AA56DE9E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E609C-1B5B-45AC-86B7-C9B97FBD9460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820C97-3FDE-BA43-A96B-BCD5D9600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61214F-5C5A-5538-0CF9-351886466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88B7-C6C8-4294-B408-57F6019EA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662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854FE5-0F77-96A7-F528-6313C236D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AB7D36-A3C6-849F-316A-E24B9DF520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6C13BD-979A-FB90-5C3A-D87C49A10C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CE609C-1B5B-45AC-86B7-C9B97FBD9460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265C8-F800-DF51-BF5B-87E3D162E8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144612-FBC9-3A44-39C6-1FFABCD188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0888B7-C6C8-4294-B408-57F6019EA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580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gif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2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openxmlformats.org/officeDocument/2006/relationships/image" Target="../media/image3.gif"/><Relationship Id="rId4" Type="http://schemas.openxmlformats.org/officeDocument/2006/relationships/image" Target="../media/image10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6" Type="http://schemas.openxmlformats.org/officeDocument/2006/relationships/image" Target="../media/image6.gif"/><Relationship Id="rId5" Type="http://schemas.openxmlformats.org/officeDocument/2006/relationships/image" Target="../media/image3.gif"/><Relationship Id="rId4" Type="http://schemas.openxmlformats.org/officeDocument/2006/relationships/image" Target="../media/image10.gif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50.png"/><Relationship Id="rId3" Type="http://schemas.openxmlformats.org/officeDocument/2006/relationships/audio" Target="../media/audio6.wav"/><Relationship Id="rId7" Type="http://schemas.openxmlformats.org/officeDocument/2006/relationships/image" Target="../media/image47.png"/><Relationship Id="rId12" Type="http://schemas.microsoft.com/office/2007/relationships/hdphoto" Target="../media/hdphoto15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46.png"/><Relationship Id="rId11" Type="http://schemas.openxmlformats.org/officeDocument/2006/relationships/image" Target="../media/image49.png"/><Relationship Id="rId5" Type="http://schemas.openxmlformats.org/officeDocument/2006/relationships/image" Target="../media/image3.gif"/><Relationship Id="rId15" Type="http://schemas.openxmlformats.org/officeDocument/2006/relationships/audio" Target="../media/audio6.wav"/><Relationship Id="rId10" Type="http://schemas.microsoft.com/office/2007/relationships/hdphoto" Target="../media/hdphoto14.wdp"/><Relationship Id="rId4" Type="http://schemas.openxmlformats.org/officeDocument/2006/relationships/image" Target="../media/image45.png"/><Relationship Id="rId9" Type="http://schemas.openxmlformats.org/officeDocument/2006/relationships/image" Target="../media/image48.png"/><Relationship Id="rId14" Type="http://schemas.microsoft.com/office/2007/relationships/hdphoto" Target="../media/hdphoto16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6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6" Type="http://schemas.openxmlformats.org/officeDocument/2006/relationships/image" Target="../media/image3.gif"/><Relationship Id="rId5" Type="http://schemas.openxmlformats.org/officeDocument/2006/relationships/image" Target="../media/image10.gif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4.png"/><Relationship Id="rId18" Type="http://schemas.openxmlformats.org/officeDocument/2006/relationships/slide" Target="slide6.xml"/><Relationship Id="rId26" Type="http://schemas.openxmlformats.org/officeDocument/2006/relationships/image" Target="../media/image21.png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17.png"/><Relationship Id="rId7" Type="http://schemas.openxmlformats.org/officeDocument/2006/relationships/audio" Target="../media/audio4.wav"/><Relationship Id="rId12" Type="http://schemas.openxmlformats.org/officeDocument/2006/relationships/slide" Target="slide4.xml"/><Relationship Id="rId17" Type="http://schemas.microsoft.com/office/2007/relationships/hdphoto" Target="../media/hdphoto2.wdp"/><Relationship Id="rId25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5.png"/><Relationship Id="rId20" Type="http://schemas.openxmlformats.org/officeDocument/2006/relationships/slide" Target="slide7.xml"/><Relationship Id="rId29" Type="http://schemas.openxmlformats.org/officeDocument/2006/relationships/image" Target="../media/image23.png"/><Relationship Id="rId1" Type="http://schemas.openxmlformats.org/officeDocument/2006/relationships/tags" Target="../tags/tag4.xml"/><Relationship Id="rId6" Type="http://schemas.openxmlformats.org/officeDocument/2006/relationships/audio" Target="../media/audio3.wav"/><Relationship Id="rId11" Type="http://schemas.openxmlformats.org/officeDocument/2006/relationships/image" Target="../media/image13.png"/><Relationship Id="rId24" Type="http://schemas.openxmlformats.org/officeDocument/2006/relationships/image" Target="../media/image19.png"/><Relationship Id="rId32" Type="http://schemas.openxmlformats.org/officeDocument/2006/relationships/image" Target="../media/image24.png"/><Relationship Id="rId5" Type="http://schemas.openxmlformats.org/officeDocument/2006/relationships/audio" Target="../media/audio2.wav"/><Relationship Id="rId15" Type="http://schemas.openxmlformats.org/officeDocument/2006/relationships/slide" Target="slide5.xml"/><Relationship Id="rId23" Type="http://schemas.openxmlformats.org/officeDocument/2006/relationships/image" Target="../media/image18.png"/><Relationship Id="rId28" Type="http://schemas.microsoft.com/office/2007/relationships/hdphoto" Target="../media/hdphoto4.wdp"/><Relationship Id="rId10" Type="http://schemas.openxmlformats.org/officeDocument/2006/relationships/image" Target="../media/image12.png"/><Relationship Id="rId19" Type="http://schemas.openxmlformats.org/officeDocument/2006/relationships/image" Target="../media/image16.png"/><Relationship Id="rId31" Type="http://schemas.openxmlformats.org/officeDocument/2006/relationships/slide" Target="slide8.xml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microsoft.com/office/2007/relationships/hdphoto" Target="../media/hdphoto1.wdp"/><Relationship Id="rId22" Type="http://schemas.microsoft.com/office/2007/relationships/hdphoto" Target="../media/hdphoto3.wdp"/><Relationship Id="rId27" Type="http://schemas.openxmlformats.org/officeDocument/2006/relationships/image" Target="../media/image22.png"/><Relationship Id="rId30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7.png"/><Relationship Id="rId18" Type="http://schemas.openxmlformats.org/officeDocument/2006/relationships/image" Target="../media/image30.png"/><Relationship Id="rId26" Type="http://schemas.openxmlformats.org/officeDocument/2006/relationships/image" Target="../media/image35.png"/><Relationship Id="rId3" Type="http://schemas.openxmlformats.org/officeDocument/2006/relationships/audio" Target="../media/media1.mp3"/><Relationship Id="rId21" Type="http://schemas.microsoft.com/office/2007/relationships/hdphoto" Target="../media/hdphoto11.wdp"/><Relationship Id="rId7" Type="http://schemas.openxmlformats.org/officeDocument/2006/relationships/image" Target="../media/image25.png"/><Relationship Id="rId12" Type="http://schemas.openxmlformats.org/officeDocument/2006/relationships/slide" Target="slide3.xml"/><Relationship Id="rId17" Type="http://schemas.microsoft.com/office/2007/relationships/hdphoto" Target="../media/hdphoto9.wdp"/><Relationship Id="rId25" Type="http://schemas.microsoft.com/office/2007/relationships/hdphoto" Target="../media/hdphoto12.wdp"/><Relationship Id="rId2" Type="http://schemas.microsoft.com/office/2007/relationships/media" Target="../media/media1.mp3"/><Relationship Id="rId16" Type="http://schemas.openxmlformats.org/officeDocument/2006/relationships/image" Target="../media/image29.png"/><Relationship Id="rId20" Type="http://schemas.openxmlformats.org/officeDocument/2006/relationships/image" Target="../media/image31.png"/><Relationship Id="rId1" Type="http://schemas.openxmlformats.org/officeDocument/2006/relationships/tags" Target="../tags/tag5.xml"/><Relationship Id="rId6" Type="http://schemas.openxmlformats.org/officeDocument/2006/relationships/audio" Target="../media/audio7.wav"/><Relationship Id="rId11" Type="http://schemas.microsoft.com/office/2007/relationships/hdphoto" Target="../media/hdphoto7.wdp"/><Relationship Id="rId24" Type="http://schemas.openxmlformats.org/officeDocument/2006/relationships/image" Target="../media/image34.png"/><Relationship Id="rId5" Type="http://schemas.openxmlformats.org/officeDocument/2006/relationships/notesSlide" Target="../notesSlides/notesSlide2.xml"/><Relationship Id="rId15" Type="http://schemas.microsoft.com/office/2007/relationships/hdphoto" Target="../media/hdphoto8.wdp"/><Relationship Id="rId23" Type="http://schemas.openxmlformats.org/officeDocument/2006/relationships/image" Target="../media/image33.png"/><Relationship Id="rId10" Type="http://schemas.openxmlformats.org/officeDocument/2006/relationships/image" Target="../media/image26.png"/><Relationship Id="rId19" Type="http://schemas.microsoft.com/office/2007/relationships/hdphoto" Target="../media/hdphoto10.wdp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2.png"/><Relationship Id="rId14" Type="http://schemas.openxmlformats.org/officeDocument/2006/relationships/image" Target="../media/image28.png"/><Relationship Id="rId22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7.png"/><Relationship Id="rId18" Type="http://schemas.openxmlformats.org/officeDocument/2006/relationships/image" Target="../media/image30.png"/><Relationship Id="rId26" Type="http://schemas.openxmlformats.org/officeDocument/2006/relationships/image" Target="../media/image35.png"/><Relationship Id="rId3" Type="http://schemas.openxmlformats.org/officeDocument/2006/relationships/audio" Target="../media/media1.mp3"/><Relationship Id="rId21" Type="http://schemas.microsoft.com/office/2007/relationships/hdphoto" Target="../media/hdphoto11.wdp"/><Relationship Id="rId7" Type="http://schemas.openxmlformats.org/officeDocument/2006/relationships/image" Target="../media/image25.png"/><Relationship Id="rId12" Type="http://schemas.openxmlformats.org/officeDocument/2006/relationships/slide" Target="slide3.xml"/><Relationship Id="rId17" Type="http://schemas.microsoft.com/office/2007/relationships/hdphoto" Target="../media/hdphoto9.wdp"/><Relationship Id="rId25" Type="http://schemas.microsoft.com/office/2007/relationships/hdphoto" Target="../media/hdphoto12.wdp"/><Relationship Id="rId2" Type="http://schemas.microsoft.com/office/2007/relationships/media" Target="../media/media1.mp3"/><Relationship Id="rId16" Type="http://schemas.openxmlformats.org/officeDocument/2006/relationships/image" Target="../media/image29.png"/><Relationship Id="rId20" Type="http://schemas.openxmlformats.org/officeDocument/2006/relationships/image" Target="../media/image31.png"/><Relationship Id="rId1" Type="http://schemas.openxmlformats.org/officeDocument/2006/relationships/tags" Target="../tags/tag6.xml"/><Relationship Id="rId6" Type="http://schemas.openxmlformats.org/officeDocument/2006/relationships/audio" Target="../media/audio7.wav"/><Relationship Id="rId11" Type="http://schemas.microsoft.com/office/2007/relationships/hdphoto" Target="../media/hdphoto7.wdp"/><Relationship Id="rId24" Type="http://schemas.openxmlformats.org/officeDocument/2006/relationships/image" Target="../media/image34.png"/><Relationship Id="rId5" Type="http://schemas.openxmlformats.org/officeDocument/2006/relationships/notesSlide" Target="../notesSlides/notesSlide3.xml"/><Relationship Id="rId15" Type="http://schemas.microsoft.com/office/2007/relationships/hdphoto" Target="../media/hdphoto8.wdp"/><Relationship Id="rId23" Type="http://schemas.openxmlformats.org/officeDocument/2006/relationships/image" Target="../media/image33.png"/><Relationship Id="rId10" Type="http://schemas.openxmlformats.org/officeDocument/2006/relationships/image" Target="../media/image26.png"/><Relationship Id="rId19" Type="http://schemas.microsoft.com/office/2007/relationships/hdphoto" Target="../media/hdphoto10.wdp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2.png"/><Relationship Id="rId14" Type="http://schemas.openxmlformats.org/officeDocument/2006/relationships/image" Target="../media/image28.png"/><Relationship Id="rId22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8.wdp"/><Relationship Id="rId18" Type="http://schemas.openxmlformats.org/officeDocument/2006/relationships/image" Target="../media/image31.png"/><Relationship Id="rId3" Type="http://schemas.openxmlformats.org/officeDocument/2006/relationships/audio" Target="../media/media1.mp3"/><Relationship Id="rId21" Type="http://schemas.openxmlformats.org/officeDocument/2006/relationships/image" Target="../media/image33.png"/><Relationship Id="rId7" Type="http://schemas.openxmlformats.org/officeDocument/2006/relationships/image" Target="../media/image12.png"/><Relationship Id="rId12" Type="http://schemas.openxmlformats.org/officeDocument/2006/relationships/image" Target="../media/image28.png"/><Relationship Id="rId17" Type="http://schemas.microsoft.com/office/2007/relationships/hdphoto" Target="../media/hdphoto10.wdp"/><Relationship Id="rId2" Type="http://schemas.microsoft.com/office/2007/relationships/media" Target="../media/media1.mp3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1" Type="http://schemas.openxmlformats.org/officeDocument/2006/relationships/tags" Target="../tags/tag7.xml"/><Relationship Id="rId6" Type="http://schemas.openxmlformats.org/officeDocument/2006/relationships/audio" Target="../media/audio7.wav"/><Relationship Id="rId11" Type="http://schemas.openxmlformats.org/officeDocument/2006/relationships/image" Target="../media/image27.png"/><Relationship Id="rId24" Type="http://schemas.openxmlformats.org/officeDocument/2006/relationships/image" Target="../media/image35.png"/><Relationship Id="rId5" Type="http://schemas.openxmlformats.org/officeDocument/2006/relationships/notesSlide" Target="../notesSlides/notesSlide4.xml"/><Relationship Id="rId15" Type="http://schemas.microsoft.com/office/2007/relationships/hdphoto" Target="../media/hdphoto9.wdp"/><Relationship Id="rId23" Type="http://schemas.microsoft.com/office/2007/relationships/hdphoto" Target="../media/hdphoto12.wdp"/><Relationship Id="rId10" Type="http://schemas.openxmlformats.org/officeDocument/2006/relationships/slide" Target="slide3.xml"/><Relationship Id="rId19" Type="http://schemas.microsoft.com/office/2007/relationships/hdphoto" Target="../media/hdphoto11.wdp"/><Relationship Id="rId4" Type="http://schemas.openxmlformats.org/officeDocument/2006/relationships/slideLayout" Target="../slideLayouts/slideLayout1.xml"/><Relationship Id="rId9" Type="http://schemas.microsoft.com/office/2007/relationships/hdphoto" Target="../media/hdphoto7.wdp"/><Relationship Id="rId14" Type="http://schemas.openxmlformats.org/officeDocument/2006/relationships/image" Target="../media/image29.png"/><Relationship Id="rId22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8.wdp"/><Relationship Id="rId18" Type="http://schemas.openxmlformats.org/officeDocument/2006/relationships/image" Target="../media/image31.png"/><Relationship Id="rId3" Type="http://schemas.openxmlformats.org/officeDocument/2006/relationships/audio" Target="../media/media1.mp3"/><Relationship Id="rId21" Type="http://schemas.openxmlformats.org/officeDocument/2006/relationships/image" Target="../media/image34.png"/><Relationship Id="rId7" Type="http://schemas.openxmlformats.org/officeDocument/2006/relationships/image" Target="../media/image12.png"/><Relationship Id="rId12" Type="http://schemas.openxmlformats.org/officeDocument/2006/relationships/image" Target="../media/image28.png"/><Relationship Id="rId17" Type="http://schemas.microsoft.com/office/2007/relationships/hdphoto" Target="../media/hdphoto10.wdp"/><Relationship Id="rId2" Type="http://schemas.microsoft.com/office/2007/relationships/media" Target="../media/media1.mp3"/><Relationship Id="rId16" Type="http://schemas.openxmlformats.org/officeDocument/2006/relationships/image" Target="../media/image30.png"/><Relationship Id="rId20" Type="http://schemas.openxmlformats.org/officeDocument/2006/relationships/image" Target="../media/image33.png"/><Relationship Id="rId1" Type="http://schemas.openxmlformats.org/officeDocument/2006/relationships/tags" Target="../tags/tag8.xml"/><Relationship Id="rId6" Type="http://schemas.openxmlformats.org/officeDocument/2006/relationships/audio" Target="../media/audio7.wav"/><Relationship Id="rId11" Type="http://schemas.openxmlformats.org/officeDocument/2006/relationships/image" Target="../media/image27.png"/><Relationship Id="rId24" Type="http://schemas.openxmlformats.org/officeDocument/2006/relationships/image" Target="../media/image32.png"/><Relationship Id="rId5" Type="http://schemas.openxmlformats.org/officeDocument/2006/relationships/notesSlide" Target="../notesSlides/notesSlide5.xml"/><Relationship Id="rId15" Type="http://schemas.microsoft.com/office/2007/relationships/hdphoto" Target="../media/hdphoto9.wdp"/><Relationship Id="rId23" Type="http://schemas.openxmlformats.org/officeDocument/2006/relationships/image" Target="../media/image35.png"/><Relationship Id="rId10" Type="http://schemas.openxmlformats.org/officeDocument/2006/relationships/slide" Target="slide3.xml"/><Relationship Id="rId19" Type="http://schemas.microsoft.com/office/2007/relationships/hdphoto" Target="../media/hdphoto11.wdp"/><Relationship Id="rId4" Type="http://schemas.openxmlformats.org/officeDocument/2006/relationships/slideLayout" Target="../slideLayouts/slideLayout1.xml"/><Relationship Id="rId9" Type="http://schemas.microsoft.com/office/2007/relationships/hdphoto" Target="../media/hdphoto7.wdp"/><Relationship Id="rId14" Type="http://schemas.openxmlformats.org/officeDocument/2006/relationships/image" Target="../media/image29.png"/><Relationship Id="rId22" Type="http://schemas.microsoft.com/office/2007/relationships/hdphoto" Target="../media/hdphoto1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6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3.gif"/><Relationship Id="rId5" Type="http://schemas.openxmlformats.org/officeDocument/2006/relationships/image" Target="../media/image10.gif"/><Relationship Id="rId4" Type="http://schemas.openxmlformats.org/officeDocument/2006/relationships/image" Target="../media/image2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val 33"/>
          <p:cNvSpPr/>
          <p:nvPr/>
        </p:nvSpPr>
        <p:spPr>
          <a:xfrm>
            <a:off x="10384245" y="2812054"/>
            <a:ext cx="180867" cy="180867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10671317" y="2568878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10085735" y="3204225"/>
            <a:ext cx="266769" cy="266769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10661953" y="3258280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10500227" y="3584862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10847493" y="2942112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11083906" y="3261648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9922615" y="3600886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11008461" y="3609150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9519372" y="3327269"/>
            <a:ext cx="180867" cy="180867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11629713" y="2213983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11866126" y="2533519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11790681" y="2881021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1097273" y="2590466"/>
            <a:ext cx="180867" cy="180867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1282530" y="2324336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10963358" y="2287480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11541686" y="2662521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11379960" y="2989103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1384130" y="6406692"/>
            <a:ext cx="128132" cy="128132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1249398" y="5415727"/>
            <a:ext cx="180867" cy="180867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348697" y="4914401"/>
            <a:ext cx="128132" cy="128132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1204402" y="5005391"/>
            <a:ext cx="69523" cy="69523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1302811" y="5919750"/>
            <a:ext cx="266769" cy="266769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1717111" y="6086563"/>
            <a:ext cx="128132" cy="128132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1621004" y="5707014"/>
            <a:ext cx="69523" cy="69523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756950" y="4903098"/>
            <a:ext cx="128132" cy="128132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1020882" y="4711350"/>
            <a:ext cx="69523" cy="69523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1738691" y="6447717"/>
            <a:ext cx="46081" cy="46081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1043392" y="5723038"/>
            <a:ext cx="46081" cy="46081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1535851" y="5298531"/>
            <a:ext cx="46081" cy="46081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699296" y="5303521"/>
            <a:ext cx="180867" cy="180867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280695" y="5656283"/>
            <a:ext cx="266769" cy="266769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763983" y="6330126"/>
            <a:ext cx="128132" cy="128132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368116" y="6342625"/>
            <a:ext cx="128132" cy="128132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334097" y="4426659"/>
            <a:ext cx="180867" cy="180867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1991129" y="6392215"/>
            <a:ext cx="180867" cy="180867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Title 1">
            <a:extLst>
              <a:ext uri="{FF2B5EF4-FFF2-40B4-BE49-F238E27FC236}">
                <a16:creationId xmlns:a16="http://schemas.microsoft.com/office/drawing/2014/main" id="{D2173F34-67C2-4431-BD43-4BA527A38134}"/>
              </a:ext>
            </a:extLst>
          </p:cNvPr>
          <p:cNvSpPr txBox="1">
            <a:spLocks/>
          </p:cNvSpPr>
          <p:nvPr/>
        </p:nvSpPr>
        <p:spPr>
          <a:xfrm rot="16200000">
            <a:off x="-3252977" y="2529481"/>
            <a:ext cx="2191425" cy="7113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Diệu Hiền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10442432" y="2560717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10246097" y="2924766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9798645" y="2822473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1" name="Picture 160">
            <a:extLst>
              <a:ext uri="{FF2B5EF4-FFF2-40B4-BE49-F238E27FC236}">
                <a16:creationId xmlns:a16="http://schemas.microsoft.com/office/drawing/2014/main" id="{F24E9DEE-A4C3-4C9C-8408-D8894A3415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9551">
            <a:off x="2925754" y="-168941"/>
            <a:ext cx="1048727" cy="1974075"/>
          </a:xfrm>
          <a:prstGeom prst="rect">
            <a:avLst/>
          </a:prstGeom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2FA65A5C-71EB-4974-8BCC-B0D2F01C46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0449" flipH="1">
            <a:off x="8502259" y="-236319"/>
            <a:ext cx="1048727" cy="1974075"/>
          </a:xfrm>
          <a:prstGeom prst="rect">
            <a:avLst/>
          </a:prstGeom>
        </p:spPr>
      </p:pic>
      <p:pic>
        <p:nvPicPr>
          <p:cNvPr id="171" name="Picture 170">
            <a:extLst>
              <a:ext uri="{FF2B5EF4-FFF2-40B4-BE49-F238E27FC236}">
                <a16:creationId xmlns:a16="http://schemas.microsoft.com/office/drawing/2014/main" id="{6B1B5BFB-9070-4222-8A3F-3749BA6E5C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16135" y="1425091"/>
            <a:ext cx="2016162" cy="1495320"/>
          </a:xfrm>
          <a:prstGeom prst="rect">
            <a:avLst/>
          </a:prstGeom>
        </p:spPr>
      </p:pic>
      <p:grpSp>
        <p:nvGrpSpPr>
          <p:cNvPr id="163" name="Group 162">
            <a:extLst>
              <a:ext uri="{FF2B5EF4-FFF2-40B4-BE49-F238E27FC236}">
                <a16:creationId xmlns:a16="http://schemas.microsoft.com/office/drawing/2014/main" id="{A8438C49-7954-4806-99EB-A7D117009EA7}"/>
              </a:ext>
            </a:extLst>
          </p:cNvPr>
          <p:cNvGrpSpPr/>
          <p:nvPr/>
        </p:nvGrpSpPr>
        <p:grpSpPr>
          <a:xfrm>
            <a:off x="-160661" y="4953082"/>
            <a:ext cx="7883066" cy="2071716"/>
            <a:chOff x="793866" y="4517205"/>
            <a:chExt cx="6730009" cy="1911529"/>
          </a:xfrm>
        </p:grpSpPr>
        <p:pic>
          <p:nvPicPr>
            <p:cNvPr id="164" name="Picture 163">
              <a:extLst>
                <a:ext uri="{FF2B5EF4-FFF2-40B4-BE49-F238E27FC236}">
                  <a16:creationId xmlns:a16="http://schemas.microsoft.com/office/drawing/2014/main" id="{2F730C12-B4A2-4604-A2EE-4C9DBEDCCB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866" y="4597543"/>
              <a:ext cx="1570404" cy="1831191"/>
            </a:xfrm>
            <a:prstGeom prst="rect">
              <a:avLst/>
            </a:prstGeom>
          </p:spPr>
        </p:pic>
        <p:pic>
          <p:nvPicPr>
            <p:cNvPr id="165" name="Picture 164">
              <a:extLst>
                <a:ext uri="{FF2B5EF4-FFF2-40B4-BE49-F238E27FC236}">
                  <a16:creationId xmlns:a16="http://schemas.microsoft.com/office/drawing/2014/main" id="{3412F6AB-C035-4BD0-AF30-AC82A9B71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2688" y="4517205"/>
              <a:ext cx="1081563" cy="1369067"/>
            </a:xfrm>
            <a:prstGeom prst="rect">
              <a:avLst/>
            </a:prstGeom>
          </p:spPr>
        </p:pic>
        <p:pic>
          <p:nvPicPr>
            <p:cNvPr id="166" name="Picture 165">
              <a:extLst>
                <a:ext uri="{FF2B5EF4-FFF2-40B4-BE49-F238E27FC236}">
                  <a16:creationId xmlns:a16="http://schemas.microsoft.com/office/drawing/2014/main" id="{63E8867B-52D0-4810-AE76-0262409F7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5785" y="4557387"/>
              <a:ext cx="1446641" cy="1831191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C78A7945-7E43-4B3F-84DE-C6EF898E8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9269" y="5025207"/>
              <a:ext cx="1081563" cy="1369067"/>
            </a:xfrm>
            <a:prstGeom prst="rect">
              <a:avLst/>
            </a:prstGeom>
          </p:spPr>
        </p:pic>
        <p:pic>
          <p:nvPicPr>
            <p:cNvPr id="168" name="Picture 167">
              <a:extLst>
                <a:ext uri="{FF2B5EF4-FFF2-40B4-BE49-F238E27FC236}">
                  <a16:creationId xmlns:a16="http://schemas.microsoft.com/office/drawing/2014/main" id="{9E851145-E216-4ED6-8A2E-7ED1FCB6D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77234" y="4540032"/>
              <a:ext cx="1446641" cy="1831191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C106AED-E0C8-4977-0956-1DB6DD9A4D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1817" y="102604"/>
            <a:ext cx="5328366" cy="14936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F91083-DAAA-04E0-A362-1FF0BC821D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882" y="1601952"/>
            <a:ext cx="16418204" cy="36245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41C632-5136-7F3A-D67F-47ABE47113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16494" y="4731741"/>
            <a:ext cx="1841152" cy="8596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278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4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2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FFE66B7-1958-4617-AA1E-446CE1DB7B2D}"/>
              </a:ext>
            </a:extLst>
          </p:cNvPr>
          <p:cNvSpPr/>
          <p:nvPr/>
        </p:nvSpPr>
        <p:spPr>
          <a:xfrm>
            <a:off x="4763386" y="1753689"/>
            <a:ext cx="7051384" cy="16487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 tên một số yếu tố tham gia vào quá trình tự tổng hợp chất dinh dưỡng ở thực vật.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2DDE442-FFF8-410B-B5A7-17948979E216}"/>
              </a:ext>
            </a:extLst>
          </p:cNvPr>
          <p:cNvGrpSpPr/>
          <p:nvPr/>
        </p:nvGrpSpPr>
        <p:grpSpPr>
          <a:xfrm>
            <a:off x="1214149" y="375543"/>
            <a:ext cx="9763701" cy="1009353"/>
            <a:chOff x="1214149" y="375543"/>
            <a:chExt cx="9763701" cy="1009353"/>
          </a:xfrm>
        </p:grpSpPr>
        <p:sp>
          <p:nvSpPr>
            <p:cNvPr id="16" name="Rounded Rectangle 92">
              <a:extLst>
                <a:ext uri="{FF2B5EF4-FFF2-40B4-BE49-F238E27FC236}">
                  <a16:creationId xmlns:a16="http://schemas.microsoft.com/office/drawing/2014/main" id="{6BE822BD-06E3-41CB-A35E-F22AF045E7C7}"/>
                </a:ext>
              </a:extLst>
            </p:cNvPr>
            <p:cNvSpPr/>
            <p:nvPr/>
          </p:nvSpPr>
          <p:spPr>
            <a:xfrm>
              <a:off x="1214149" y="410391"/>
              <a:ext cx="9763701" cy="974505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 w="38100">
              <a:solidFill>
                <a:schemeClr val="bg1"/>
              </a:solidFill>
            </a:ln>
            <a:effectLst>
              <a:outerShdw blurRad="1270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iglets" panose="02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1044381-BF09-4886-A6C3-E5D618509A96}"/>
                </a:ext>
              </a:extLst>
            </p:cNvPr>
            <p:cNvSpPr txBox="1"/>
            <p:nvPr/>
          </p:nvSpPr>
          <p:spPr>
            <a:xfrm>
              <a:off x="2238922" y="375543"/>
              <a:ext cx="7351646" cy="8506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400" b="1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Quan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sát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hình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8,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đọc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thông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tin.</a:t>
              </a:r>
              <a:endParaRPr lang="en-US" sz="4400" b="1" dirty="0">
                <a:effectLst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23F2DFB-D5F1-ED38-85BB-37E9D65C9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961" y="1720701"/>
            <a:ext cx="3492020" cy="43434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D3955FA-ABB6-8CA2-D236-3D3828BF0F93}"/>
              </a:ext>
            </a:extLst>
          </p:cNvPr>
          <p:cNvSpPr/>
          <p:nvPr/>
        </p:nvSpPr>
        <p:spPr>
          <a:xfrm>
            <a:off x="4816548" y="3805772"/>
            <a:ext cx="7051384" cy="16487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 dinh dưỡng được thực vật tự tổng hợp thông qua quá trình nào?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0317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1B3D30D-6861-4894-AC94-CF526484583A}"/>
              </a:ext>
            </a:extLst>
          </p:cNvPr>
          <p:cNvSpPr txBox="1"/>
          <p:nvPr/>
        </p:nvSpPr>
        <p:spPr>
          <a:xfrm>
            <a:off x="5984889" y="326453"/>
            <a:ext cx="58960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l-NL" sz="3200" b="1" dirty="0"/>
              <a:t>Một số yếu tố tham gia vào quá trình tự tổng hợp chất dinh dưỡng ở thực vật là: 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CE3A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Koni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0BA859-EACC-92A9-E6CD-1C3C128CB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811" y="1158949"/>
            <a:ext cx="3593175" cy="44692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27B8AD-8FDC-3AAC-80BC-9A0AFF2522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6398" y="2142058"/>
            <a:ext cx="4730906" cy="11278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597228-74C1-D049-F2DB-3AA8F4C9D8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7848" y="3329855"/>
            <a:ext cx="4846740" cy="11339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D79A0A0-C09F-A4CA-A7AD-28432A0FE4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6176" y="4512899"/>
            <a:ext cx="3657917" cy="12558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87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B1D39454-7AE3-4CB2-8179-F0E51511259E}"/>
              </a:ext>
            </a:extLst>
          </p:cNvPr>
          <p:cNvGrpSpPr/>
          <p:nvPr/>
        </p:nvGrpSpPr>
        <p:grpSpPr>
          <a:xfrm>
            <a:off x="4720413" y="1915824"/>
            <a:ext cx="7264022" cy="2202706"/>
            <a:chOff x="1470203" y="514252"/>
            <a:chExt cx="9763701" cy="2939154"/>
          </a:xfrm>
        </p:grpSpPr>
        <p:sp>
          <p:nvSpPr>
            <p:cNvPr id="17" name="Rounded Rectangle 92">
              <a:extLst>
                <a:ext uri="{FF2B5EF4-FFF2-40B4-BE49-F238E27FC236}">
                  <a16:creationId xmlns:a16="http://schemas.microsoft.com/office/drawing/2014/main" id="{F4B3409B-44D6-48BA-B137-4227248C8B0B}"/>
                </a:ext>
              </a:extLst>
            </p:cNvPr>
            <p:cNvSpPr/>
            <p:nvPr/>
          </p:nvSpPr>
          <p:spPr>
            <a:xfrm>
              <a:off x="1470203" y="514252"/>
              <a:ext cx="9763701" cy="2939154"/>
            </a:xfrm>
            <a:prstGeom prst="roundRect">
              <a:avLst>
                <a:gd name="adj" fmla="val 50000"/>
              </a:avLst>
            </a:prstGeom>
            <a:solidFill>
              <a:srgbClr val="6C8E59"/>
            </a:solidFill>
            <a:ln w="38100">
              <a:solidFill>
                <a:schemeClr val="bg1"/>
              </a:solidFill>
            </a:ln>
            <a:effectLst>
              <a:outerShdw blurRad="1270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Koni" pitchFamily="2" charset="0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661DE68-827B-4D39-879C-C5783099BBAB}"/>
                </a:ext>
              </a:extLst>
            </p:cNvPr>
            <p:cNvSpPr txBox="1"/>
            <p:nvPr/>
          </p:nvSpPr>
          <p:spPr>
            <a:xfrm>
              <a:off x="2364543" y="953910"/>
              <a:ext cx="8495713" cy="22792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5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Chất dinh dưỡng được thực vật tự tổng hợp thông qua quá trình quang hợp.</a:t>
              </a:r>
              <a:endParaRPr kumimoji="0" lang="id-ID" sz="35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35C93E6-6E64-8E94-2C42-4E8173E2B8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899" y="1403498"/>
            <a:ext cx="3593175" cy="44692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0983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lendar&#10;&#10;Description automatically generated">
            <a:extLst>
              <a:ext uri="{FF2B5EF4-FFF2-40B4-BE49-F238E27FC236}">
                <a16:creationId xmlns:a16="http://schemas.microsoft.com/office/drawing/2014/main" id="{D02C4310-03F9-CCEA-505D-7C50794DA5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62" y="2481165"/>
            <a:ext cx="4266718" cy="426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2E15C0-4454-A404-709D-9A98C3246F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388" y="1736597"/>
            <a:ext cx="3456732" cy="166435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CFEBCA2-6C3E-AA05-6CA6-4E6FE1D75718}"/>
              </a:ext>
            </a:extLst>
          </p:cNvPr>
          <p:cNvGrpSpPr/>
          <p:nvPr/>
        </p:nvGrpSpPr>
        <p:grpSpPr>
          <a:xfrm>
            <a:off x="4436883" y="1308047"/>
            <a:ext cx="7191909" cy="1850324"/>
            <a:chOff x="1062408" y="2539999"/>
            <a:chExt cx="10219585" cy="198383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4EBC8D4-2926-4A4C-8BBD-202A45179637}"/>
                </a:ext>
              </a:extLst>
            </p:cNvPr>
            <p:cNvGrpSpPr/>
            <p:nvPr/>
          </p:nvGrpSpPr>
          <p:grpSpPr>
            <a:xfrm>
              <a:off x="1062408" y="2539999"/>
              <a:ext cx="10219585" cy="1983837"/>
              <a:chOff x="986208" y="774696"/>
              <a:chExt cx="10219585" cy="5631539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0495BDA1-092B-357E-E875-78DDB3340CB8}"/>
                  </a:ext>
                </a:extLst>
              </p:cNvPr>
              <p:cNvGrpSpPr/>
              <p:nvPr/>
            </p:nvGrpSpPr>
            <p:grpSpPr>
              <a:xfrm>
                <a:off x="986208" y="774696"/>
                <a:ext cx="10219585" cy="5631539"/>
                <a:chOff x="986208" y="774696"/>
                <a:chExt cx="10219585" cy="5631539"/>
              </a:xfrm>
            </p:grpSpPr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D87B0AB5-3645-BBDD-1F8A-752099440C8B}"/>
                    </a:ext>
                  </a:extLst>
                </p:cNvPr>
                <p:cNvSpPr/>
                <p:nvPr/>
              </p:nvSpPr>
              <p:spPr>
                <a:xfrm>
                  <a:off x="986208" y="774696"/>
                  <a:ext cx="10219585" cy="5631539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Rectangle: Rounded Corners 13">
                  <a:extLst>
                    <a:ext uri="{FF2B5EF4-FFF2-40B4-BE49-F238E27FC236}">
                      <a16:creationId xmlns:a16="http://schemas.microsoft.com/office/drawing/2014/main" id="{5D8FC6BB-E39A-7D5D-786F-337E8B66D44B}"/>
                    </a:ext>
                  </a:extLst>
                </p:cNvPr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" name="标题 1">
                <a:extLst>
                  <a:ext uri="{FF2B5EF4-FFF2-40B4-BE49-F238E27FC236}">
                    <a16:creationId xmlns:a16="http://schemas.microsoft.com/office/drawing/2014/main" id="{39A2A50C-91D7-941F-D84A-A5194DB4BF7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4C2FEE7-D1A2-6656-939D-057A9533B23C}"/>
                </a:ext>
              </a:extLst>
            </p:cNvPr>
            <p:cNvSpPr/>
            <p:nvPr/>
          </p:nvSpPr>
          <p:spPr>
            <a:xfrm>
              <a:off x="1352552" y="2636807"/>
              <a:ext cx="9476463" cy="168292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Chia sẻ với bạn về khả năng kì diệu của lá cây tự tổng hợp chất dinh dưỡng cần cho sự sống.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3263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/>
          <p:cNvSpPr txBox="1"/>
          <p:nvPr/>
        </p:nvSpPr>
        <p:spPr>
          <a:xfrm>
            <a:off x="-2628900" y="-8953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0497674" y="578903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0601959" y="871767"/>
            <a:ext cx="180867" cy="180867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10889031" y="628591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10301339" y="942952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10303449" y="1263938"/>
            <a:ext cx="266769" cy="266769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10879667" y="1317993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10717941" y="1644575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9853887" y="840659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11065207" y="1001825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11301620" y="1321361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10140329" y="1660599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11226175" y="1668863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9737086" y="1386982"/>
            <a:ext cx="180867" cy="180867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11847427" y="273696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12083840" y="593232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12008395" y="940734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11314987" y="650179"/>
            <a:ext cx="180867" cy="180867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11500244" y="384049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11181072" y="347193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11759400" y="722234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11597674" y="1048816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Freeform 116"/>
          <p:cNvSpPr/>
          <p:nvPr/>
        </p:nvSpPr>
        <p:spPr>
          <a:xfrm rot="584928">
            <a:off x="1838726" y="2149084"/>
            <a:ext cx="7450381" cy="3283547"/>
          </a:xfrm>
          <a:custGeom>
            <a:avLst/>
            <a:gdLst>
              <a:gd name="connsiteX0" fmla="*/ 7398359 w 8042224"/>
              <a:gd name="connsiteY0" fmla="*/ 150382 h 4384551"/>
              <a:gd name="connsiteX1" fmla="*/ 7287605 w 8042224"/>
              <a:gd name="connsiteY1" fmla="*/ 261136 h 4384551"/>
              <a:gd name="connsiteX2" fmla="*/ 7398359 w 8042224"/>
              <a:gd name="connsiteY2" fmla="*/ 371890 h 4384551"/>
              <a:gd name="connsiteX3" fmla="*/ 7509113 w 8042224"/>
              <a:gd name="connsiteY3" fmla="*/ 261136 h 4384551"/>
              <a:gd name="connsiteX4" fmla="*/ 7398359 w 8042224"/>
              <a:gd name="connsiteY4" fmla="*/ 150382 h 4384551"/>
              <a:gd name="connsiteX5" fmla="*/ 7036585 w 8042224"/>
              <a:gd name="connsiteY5" fmla="*/ 150382 h 4384551"/>
              <a:gd name="connsiteX6" fmla="*/ 6925831 w 8042224"/>
              <a:gd name="connsiteY6" fmla="*/ 261136 h 4384551"/>
              <a:gd name="connsiteX7" fmla="*/ 7036585 w 8042224"/>
              <a:gd name="connsiteY7" fmla="*/ 371890 h 4384551"/>
              <a:gd name="connsiteX8" fmla="*/ 7147339 w 8042224"/>
              <a:gd name="connsiteY8" fmla="*/ 261136 h 4384551"/>
              <a:gd name="connsiteX9" fmla="*/ 7036585 w 8042224"/>
              <a:gd name="connsiteY9" fmla="*/ 150382 h 4384551"/>
              <a:gd name="connsiteX10" fmla="*/ 6637208 w 8042224"/>
              <a:gd name="connsiteY10" fmla="*/ 150382 h 4384551"/>
              <a:gd name="connsiteX11" fmla="*/ 6526454 w 8042224"/>
              <a:gd name="connsiteY11" fmla="*/ 261136 h 4384551"/>
              <a:gd name="connsiteX12" fmla="*/ 6637208 w 8042224"/>
              <a:gd name="connsiteY12" fmla="*/ 371890 h 4384551"/>
              <a:gd name="connsiteX13" fmla="*/ 6747962 w 8042224"/>
              <a:gd name="connsiteY13" fmla="*/ 261136 h 4384551"/>
              <a:gd name="connsiteX14" fmla="*/ 6637208 w 8042224"/>
              <a:gd name="connsiteY14" fmla="*/ 150382 h 4384551"/>
              <a:gd name="connsiteX15" fmla="*/ 6275434 w 8042224"/>
              <a:gd name="connsiteY15" fmla="*/ 150382 h 4384551"/>
              <a:gd name="connsiteX16" fmla="*/ 6164680 w 8042224"/>
              <a:gd name="connsiteY16" fmla="*/ 261136 h 4384551"/>
              <a:gd name="connsiteX17" fmla="*/ 6275434 w 8042224"/>
              <a:gd name="connsiteY17" fmla="*/ 371890 h 4384551"/>
              <a:gd name="connsiteX18" fmla="*/ 6386188 w 8042224"/>
              <a:gd name="connsiteY18" fmla="*/ 261136 h 4384551"/>
              <a:gd name="connsiteX19" fmla="*/ 6275434 w 8042224"/>
              <a:gd name="connsiteY19" fmla="*/ 150382 h 4384551"/>
              <a:gd name="connsiteX20" fmla="*/ 5901148 w 8042224"/>
              <a:gd name="connsiteY20" fmla="*/ 150382 h 4384551"/>
              <a:gd name="connsiteX21" fmla="*/ 5790394 w 8042224"/>
              <a:gd name="connsiteY21" fmla="*/ 261136 h 4384551"/>
              <a:gd name="connsiteX22" fmla="*/ 5901148 w 8042224"/>
              <a:gd name="connsiteY22" fmla="*/ 371890 h 4384551"/>
              <a:gd name="connsiteX23" fmla="*/ 6011902 w 8042224"/>
              <a:gd name="connsiteY23" fmla="*/ 261136 h 4384551"/>
              <a:gd name="connsiteX24" fmla="*/ 5901148 w 8042224"/>
              <a:gd name="connsiteY24" fmla="*/ 150382 h 4384551"/>
              <a:gd name="connsiteX25" fmla="*/ 5539374 w 8042224"/>
              <a:gd name="connsiteY25" fmla="*/ 150382 h 4384551"/>
              <a:gd name="connsiteX26" fmla="*/ 5428620 w 8042224"/>
              <a:gd name="connsiteY26" fmla="*/ 261136 h 4384551"/>
              <a:gd name="connsiteX27" fmla="*/ 5539374 w 8042224"/>
              <a:gd name="connsiteY27" fmla="*/ 371890 h 4384551"/>
              <a:gd name="connsiteX28" fmla="*/ 5650128 w 8042224"/>
              <a:gd name="connsiteY28" fmla="*/ 261136 h 4384551"/>
              <a:gd name="connsiteX29" fmla="*/ 5539374 w 8042224"/>
              <a:gd name="connsiteY29" fmla="*/ 150382 h 4384551"/>
              <a:gd name="connsiteX30" fmla="*/ 5139997 w 8042224"/>
              <a:gd name="connsiteY30" fmla="*/ 150382 h 4384551"/>
              <a:gd name="connsiteX31" fmla="*/ 5029243 w 8042224"/>
              <a:gd name="connsiteY31" fmla="*/ 261136 h 4384551"/>
              <a:gd name="connsiteX32" fmla="*/ 5139997 w 8042224"/>
              <a:gd name="connsiteY32" fmla="*/ 371890 h 4384551"/>
              <a:gd name="connsiteX33" fmla="*/ 5250751 w 8042224"/>
              <a:gd name="connsiteY33" fmla="*/ 261136 h 4384551"/>
              <a:gd name="connsiteX34" fmla="*/ 5139997 w 8042224"/>
              <a:gd name="connsiteY34" fmla="*/ 150382 h 4384551"/>
              <a:gd name="connsiteX35" fmla="*/ 4778223 w 8042224"/>
              <a:gd name="connsiteY35" fmla="*/ 150382 h 4384551"/>
              <a:gd name="connsiteX36" fmla="*/ 4667469 w 8042224"/>
              <a:gd name="connsiteY36" fmla="*/ 261136 h 4384551"/>
              <a:gd name="connsiteX37" fmla="*/ 4778223 w 8042224"/>
              <a:gd name="connsiteY37" fmla="*/ 371890 h 4384551"/>
              <a:gd name="connsiteX38" fmla="*/ 4888977 w 8042224"/>
              <a:gd name="connsiteY38" fmla="*/ 261136 h 4384551"/>
              <a:gd name="connsiteX39" fmla="*/ 4778223 w 8042224"/>
              <a:gd name="connsiteY39" fmla="*/ 150382 h 4384551"/>
              <a:gd name="connsiteX40" fmla="*/ 2916256 w 8042224"/>
              <a:gd name="connsiteY40" fmla="*/ 147187 h 4384551"/>
              <a:gd name="connsiteX41" fmla="*/ 2805502 w 8042224"/>
              <a:gd name="connsiteY41" fmla="*/ 257941 h 4384551"/>
              <a:gd name="connsiteX42" fmla="*/ 2916256 w 8042224"/>
              <a:gd name="connsiteY42" fmla="*/ 368696 h 4384551"/>
              <a:gd name="connsiteX43" fmla="*/ 3027010 w 8042224"/>
              <a:gd name="connsiteY43" fmla="*/ 257941 h 4384551"/>
              <a:gd name="connsiteX44" fmla="*/ 2916256 w 8042224"/>
              <a:gd name="connsiteY44" fmla="*/ 147187 h 4384551"/>
              <a:gd name="connsiteX45" fmla="*/ 2554482 w 8042224"/>
              <a:gd name="connsiteY45" fmla="*/ 147187 h 4384551"/>
              <a:gd name="connsiteX46" fmla="*/ 2443728 w 8042224"/>
              <a:gd name="connsiteY46" fmla="*/ 257941 h 4384551"/>
              <a:gd name="connsiteX47" fmla="*/ 2554482 w 8042224"/>
              <a:gd name="connsiteY47" fmla="*/ 368696 h 4384551"/>
              <a:gd name="connsiteX48" fmla="*/ 2665236 w 8042224"/>
              <a:gd name="connsiteY48" fmla="*/ 257941 h 4384551"/>
              <a:gd name="connsiteX49" fmla="*/ 2554482 w 8042224"/>
              <a:gd name="connsiteY49" fmla="*/ 147187 h 4384551"/>
              <a:gd name="connsiteX50" fmla="*/ 2155105 w 8042224"/>
              <a:gd name="connsiteY50" fmla="*/ 147187 h 4384551"/>
              <a:gd name="connsiteX51" fmla="*/ 2044351 w 8042224"/>
              <a:gd name="connsiteY51" fmla="*/ 257941 h 4384551"/>
              <a:gd name="connsiteX52" fmla="*/ 2155105 w 8042224"/>
              <a:gd name="connsiteY52" fmla="*/ 368696 h 4384551"/>
              <a:gd name="connsiteX53" fmla="*/ 2265859 w 8042224"/>
              <a:gd name="connsiteY53" fmla="*/ 257941 h 4384551"/>
              <a:gd name="connsiteX54" fmla="*/ 2155105 w 8042224"/>
              <a:gd name="connsiteY54" fmla="*/ 147187 h 4384551"/>
              <a:gd name="connsiteX55" fmla="*/ 1793331 w 8042224"/>
              <a:gd name="connsiteY55" fmla="*/ 147187 h 4384551"/>
              <a:gd name="connsiteX56" fmla="*/ 1682577 w 8042224"/>
              <a:gd name="connsiteY56" fmla="*/ 257941 h 4384551"/>
              <a:gd name="connsiteX57" fmla="*/ 1793331 w 8042224"/>
              <a:gd name="connsiteY57" fmla="*/ 368696 h 4384551"/>
              <a:gd name="connsiteX58" fmla="*/ 1904087 w 8042224"/>
              <a:gd name="connsiteY58" fmla="*/ 257941 h 4384551"/>
              <a:gd name="connsiteX59" fmla="*/ 1793331 w 8042224"/>
              <a:gd name="connsiteY59" fmla="*/ 147187 h 4384551"/>
              <a:gd name="connsiteX60" fmla="*/ 1419045 w 8042224"/>
              <a:gd name="connsiteY60" fmla="*/ 147187 h 4384551"/>
              <a:gd name="connsiteX61" fmla="*/ 1308291 w 8042224"/>
              <a:gd name="connsiteY61" fmla="*/ 257941 h 4384551"/>
              <a:gd name="connsiteX62" fmla="*/ 1419045 w 8042224"/>
              <a:gd name="connsiteY62" fmla="*/ 368696 h 4384551"/>
              <a:gd name="connsiteX63" fmla="*/ 1529799 w 8042224"/>
              <a:gd name="connsiteY63" fmla="*/ 257941 h 4384551"/>
              <a:gd name="connsiteX64" fmla="*/ 1419045 w 8042224"/>
              <a:gd name="connsiteY64" fmla="*/ 147187 h 4384551"/>
              <a:gd name="connsiteX65" fmla="*/ 1057273 w 8042224"/>
              <a:gd name="connsiteY65" fmla="*/ 147187 h 4384551"/>
              <a:gd name="connsiteX66" fmla="*/ 946517 w 8042224"/>
              <a:gd name="connsiteY66" fmla="*/ 257941 h 4384551"/>
              <a:gd name="connsiteX67" fmla="*/ 1057273 w 8042224"/>
              <a:gd name="connsiteY67" fmla="*/ 368696 h 4384551"/>
              <a:gd name="connsiteX68" fmla="*/ 1168026 w 8042224"/>
              <a:gd name="connsiteY68" fmla="*/ 257941 h 4384551"/>
              <a:gd name="connsiteX69" fmla="*/ 1057273 w 8042224"/>
              <a:gd name="connsiteY69" fmla="*/ 147187 h 4384551"/>
              <a:gd name="connsiteX70" fmla="*/ 657894 w 8042224"/>
              <a:gd name="connsiteY70" fmla="*/ 147187 h 4384551"/>
              <a:gd name="connsiteX71" fmla="*/ 547140 w 8042224"/>
              <a:gd name="connsiteY71" fmla="*/ 257941 h 4384551"/>
              <a:gd name="connsiteX72" fmla="*/ 657894 w 8042224"/>
              <a:gd name="connsiteY72" fmla="*/ 368696 h 4384551"/>
              <a:gd name="connsiteX73" fmla="*/ 768648 w 8042224"/>
              <a:gd name="connsiteY73" fmla="*/ 257941 h 4384551"/>
              <a:gd name="connsiteX74" fmla="*/ 657894 w 8042224"/>
              <a:gd name="connsiteY74" fmla="*/ 147187 h 4384551"/>
              <a:gd name="connsiteX75" fmla="*/ 296120 w 8042224"/>
              <a:gd name="connsiteY75" fmla="*/ 147187 h 4384551"/>
              <a:gd name="connsiteX76" fmla="*/ 185366 w 8042224"/>
              <a:gd name="connsiteY76" fmla="*/ 257941 h 4384551"/>
              <a:gd name="connsiteX77" fmla="*/ 296120 w 8042224"/>
              <a:gd name="connsiteY77" fmla="*/ 368696 h 4384551"/>
              <a:gd name="connsiteX78" fmla="*/ 406874 w 8042224"/>
              <a:gd name="connsiteY78" fmla="*/ 257941 h 4384551"/>
              <a:gd name="connsiteX79" fmla="*/ 296120 w 8042224"/>
              <a:gd name="connsiteY79" fmla="*/ 147187 h 4384551"/>
              <a:gd name="connsiteX80" fmla="*/ 7749623 w 8042224"/>
              <a:gd name="connsiteY80" fmla="*/ 146800 h 4384551"/>
              <a:gd name="connsiteX81" fmla="*/ 7638869 w 8042224"/>
              <a:gd name="connsiteY81" fmla="*/ 257554 h 4384551"/>
              <a:gd name="connsiteX82" fmla="*/ 7749623 w 8042224"/>
              <a:gd name="connsiteY82" fmla="*/ 368308 h 4384551"/>
              <a:gd name="connsiteX83" fmla="*/ 7860377 w 8042224"/>
              <a:gd name="connsiteY83" fmla="*/ 257554 h 4384551"/>
              <a:gd name="connsiteX84" fmla="*/ 7749623 w 8042224"/>
              <a:gd name="connsiteY84" fmla="*/ 146800 h 4384551"/>
              <a:gd name="connsiteX85" fmla="*/ 4390445 w 8042224"/>
              <a:gd name="connsiteY85" fmla="*/ 143605 h 4384551"/>
              <a:gd name="connsiteX86" fmla="*/ 4279691 w 8042224"/>
              <a:gd name="connsiteY86" fmla="*/ 254360 h 4384551"/>
              <a:gd name="connsiteX87" fmla="*/ 4390445 w 8042224"/>
              <a:gd name="connsiteY87" fmla="*/ 365113 h 4384551"/>
              <a:gd name="connsiteX88" fmla="*/ 4501199 w 8042224"/>
              <a:gd name="connsiteY88" fmla="*/ 254360 h 4384551"/>
              <a:gd name="connsiteX89" fmla="*/ 4390445 w 8042224"/>
              <a:gd name="connsiteY89" fmla="*/ 143605 h 4384551"/>
              <a:gd name="connsiteX90" fmla="*/ 4028671 w 8042224"/>
              <a:gd name="connsiteY90" fmla="*/ 143605 h 4384551"/>
              <a:gd name="connsiteX91" fmla="*/ 3917917 w 8042224"/>
              <a:gd name="connsiteY91" fmla="*/ 254360 h 4384551"/>
              <a:gd name="connsiteX92" fmla="*/ 4028671 w 8042224"/>
              <a:gd name="connsiteY92" fmla="*/ 365113 h 4384551"/>
              <a:gd name="connsiteX93" fmla="*/ 4139425 w 8042224"/>
              <a:gd name="connsiteY93" fmla="*/ 254360 h 4384551"/>
              <a:gd name="connsiteX94" fmla="*/ 4028671 w 8042224"/>
              <a:gd name="connsiteY94" fmla="*/ 143605 h 4384551"/>
              <a:gd name="connsiteX95" fmla="*/ 3629294 w 8042224"/>
              <a:gd name="connsiteY95" fmla="*/ 143605 h 4384551"/>
              <a:gd name="connsiteX96" fmla="*/ 3518540 w 8042224"/>
              <a:gd name="connsiteY96" fmla="*/ 254360 h 4384551"/>
              <a:gd name="connsiteX97" fmla="*/ 3629294 w 8042224"/>
              <a:gd name="connsiteY97" fmla="*/ 365113 h 4384551"/>
              <a:gd name="connsiteX98" fmla="*/ 3740048 w 8042224"/>
              <a:gd name="connsiteY98" fmla="*/ 254360 h 4384551"/>
              <a:gd name="connsiteX99" fmla="*/ 3629294 w 8042224"/>
              <a:gd name="connsiteY99" fmla="*/ 143605 h 4384551"/>
              <a:gd name="connsiteX100" fmla="*/ 3267520 w 8042224"/>
              <a:gd name="connsiteY100" fmla="*/ 143605 h 4384551"/>
              <a:gd name="connsiteX101" fmla="*/ 3156766 w 8042224"/>
              <a:gd name="connsiteY101" fmla="*/ 254360 h 4384551"/>
              <a:gd name="connsiteX102" fmla="*/ 3267520 w 8042224"/>
              <a:gd name="connsiteY102" fmla="*/ 365113 h 4384551"/>
              <a:gd name="connsiteX103" fmla="*/ 3378274 w 8042224"/>
              <a:gd name="connsiteY103" fmla="*/ 254360 h 4384551"/>
              <a:gd name="connsiteX104" fmla="*/ 3267520 w 8042224"/>
              <a:gd name="connsiteY104" fmla="*/ 143605 h 4384551"/>
              <a:gd name="connsiteX105" fmla="*/ 222691 w 8042224"/>
              <a:gd name="connsiteY105" fmla="*/ 0 h 4384551"/>
              <a:gd name="connsiteX106" fmla="*/ 7819533 w 8042224"/>
              <a:gd name="connsiteY106" fmla="*/ 0 h 4384551"/>
              <a:gd name="connsiteX107" fmla="*/ 8042224 w 8042224"/>
              <a:gd name="connsiteY107" fmla="*/ 222691 h 4384551"/>
              <a:gd name="connsiteX108" fmla="*/ 8042224 w 8042224"/>
              <a:gd name="connsiteY108" fmla="*/ 4161860 h 4384551"/>
              <a:gd name="connsiteX109" fmla="*/ 7819533 w 8042224"/>
              <a:gd name="connsiteY109" fmla="*/ 4384551 h 4384551"/>
              <a:gd name="connsiteX110" fmla="*/ 222691 w 8042224"/>
              <a:gd name="connsiteY110" fmla="*/ 4384551 h 4384551"/>
              <a:gd name="connsiteX111" fmla="*/ 0 w 8042224"/>
              <a:gd name="connsiteY111" fmla="*/ 4161860 h 4384551"/>
              <a:gd name="connsiteX112" fmla="*/ 0 w 8042224"/>
              <a:gd name="connsiteY112" fmla="*/ 222691 h 4384551"/>
              <a:gd name="connsiteX113" fmla="*/ 222691 w 8042224"/>
              <a:gd name="connsiteY113" fmla="*/ 0 h 438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8042224" h="4384551">
                <a:moveTo>
                  <a:pt x="7398359" y="150382"/>
                </a:moveTo>
                <a:cubicBezTo>
                  <a:pt x="7337191" y="150382"/>
                  <a:pt x="7287605" y="199968"/>
                  <a:pt x="7287605" y="261136"/>
                </a:cubicBezTo>
                <a:cubicBezTo>
                  <a:pt x="7287605" y="322304"/>
                  <a:pt x="7337191" y="371890"/>
                  <a:pt x="7398359" y="371890"/>
                </a:cubicBezTo>
                <a:cubicBezTo>
                  <a:pt x="7459527" y="371890"/>
                  <a:pt x="7509113" y="322304"/>
                  <a:pt x="7509113" y="261136"/>
                </a:cubicBezTo>
                <a:cubicBezTo>
                  <a:pt x="7509113" y="199968"/>
                  <a:pt x="7459527" y="150382"/>
                  <a:pt x="7398359" y="150382"/>
                </a:cubicBezTo>
                <a:close/>
                <a:moveTo>
                  <a:pt x="7036585" y="150382"/>
                </a:moveTo>
                <a:cubicBezTo>
                  <a:pt x="6975417" y="150382"/>
                  <a:pt x="6925831" y="199968"/>
                  <a:pt x="6925831" y="261136"/>
                </a:cubicBezTo>
                <a:cubicBezTo>
                  <a:pt x="6925831" y="322304"/>
                  <a:pt x="6975417" y="371890"/>
                  <a:pt x="7036585" y="371890"/>
                </a:cubicBezTo>
                <a:cubicBezTo>
                  <a:pt x="7097753" y="371890"/>
                  <a:pt x="7147339" y="322304"/>
                  <a:pt x="7147339" y="261136"/>
                </a:cubicBezTo>
                <a:cubicBezTo>
                  <a:pt x="7147339" y="199968"/>
                  <a:pt x="7097753" y="150382"/>
                  <a:pt x="7036585" y="150382"/>
                </a:cubicBezTo>
                <a:close/>
                <a:moveTo>
                  <a:pt x="6637208" y="150382"/>
                </a:moveTo>
                <a:cubicBezTo>
                  <a:pt x="6576040" y="150382"/>
                  <a:pt x="6526454" y="199968"/>
                  <a:pt x="6526454" y="261136"/>
                </a:cubicBezTo>
                <a:cubicBezTo>
                  <a:pt x="6526454" y="322304"/>
                  <a:pt x="6576040" y="371890"/>
                  <a:pt x="6637208" y="371890"/>
                </a:cubicBezTo>
                <a:cubicBezTo>
                  <a:pt x="6698376" y="371890"/>
                  <a:pt x="6747962" y="322304"/>
                  <a:pt x="6747962" y="261136"/>
                </a:cubicBezTo>
                <a:cubicBezTo>
                  <a:pt x="6747962" y="199968"/>
                  <a:pt x="6698376" y="150382"/>
                  <a:pt x="6637208" y="150382"/>
                </a:cubicBezTo>
                <a:close/>
                <a:moveTo>
                  <a:pt x="6275434" y="150382"/>
                </a:moveTo>
                <a:cubicBezTo>
                  <a:pt x="6214266" y="150382"/>
                  <a:pt x="6164680" y="199968"/>
                  <a:pt x="6164680" y="261136"/>
                </a:cubicBezTo>
                <a:cubicBezTo>
                  <a:pt x="6164680" y="322304"/>
                  <a:pt x="6214266" y="371890"/>
                  <a:pt x="6275434" y="371890"/>
                </a:cubicBezTo>
                <a:cubicBezTo>
                  <a:pt x="6336602" y="371890"/>
                  <a:pt x="6386188" y="322304"/>
                  <a:pt x="6386188" y="261136"/>
                </a:cubicBezTo>
                <a:cubicBezTo>
                  <a:pt x="6386188" y="199968"/>
                  <a:pt x="6336602" y="150382"/>
                  <a:pt x="6275434" y="150382"/>
                </a:cubicBezTo>
                <a:close/>
                <a:moveTo>
                  <a:pt x="5901148" y="150382"/>
                </a:moveTo>
                <a:cubicBezTo>
                  <a:pt x="5839980" y="150382"/>
                  <a:pt x="5790394" y="199968"/>
                  <a:pt x="5790394" y="261136"/>
                </a:cubicBezTo>
                <a:cubicBezTo>
                  <a:pt x="5790394" y="322304"/>
                  <a:pt x="5839980" y="371890"/>
                  <a:pt x="5901148" y="371890"/>
                </a:cubicBezTo>
                <a:cubicBezTo>
                  <a:pt x="5962316" y="371890"/>
                  <a:pt x="6011902" y="322304"/>
                  <a:pt x="6011902" y="261136"/>
                </a:cubicBezTo>
                <a:cubicBezTo>
                  <a:pt x="6011902" y="199968"/>
                  <a:pt x="5962316" y="150382"/>
                  <a:pt x="5901148" y="150382"/>
                </a:cubicBezTo>
                <a:close/>
                <a:moveTo>
                  <a:pt x="5539374" y="150382"/>
                </a:moveTo>
                <a:cubicBezTo>
                  <a:pt x="5478206" y="150382"/>
                  <a:pt x="5428620" y="199968"/>
                  <a:pt x="5428620" y="261136"/>
                </a:cubicBezTo>
                <a:cubicBezTo>
                  <a:pt x="5428620" y="322304"/>
                  <a:pt x="5478206" y="371890"/>
                  <a:pt x="5539374" y="371890"/>
                </a:cubicBezTo>
                <a:cubicBezTo>
                  <a:pt x="5600542" y="371890"/>
                  <a:pt x="5650128" y="322304"/>
                  <a:pt x="5650128" y="261136"/>
                </a:cubicBezTo>
                <a:cubicBezTo>
                  <a:pt x="5650128" y="199968"/>
                  <a:pt x="5600542" y="150382"/>
                  <a:pt x="5539374" y="150382"/>
                </a:cubicBezTo>
                <a:close/>
                <a:moveTo>
                  <a:pt x="5139997" y="150382"/>
                </a:moveTo>
                <a:cubicBezTo>
                  <a:pt x="5078829" y="150382"/>
                  <a:pt x="5029243" y="199968"/>
                  <a:pt x="5029243" y="261136"/>
                </a:cubicBezTo>
                <a:cubicBezTo>
                  <a:pt x="5029243" y="322304"/>
                  <a:pt x="5078829" y="371890"/>
                  <a:pt x="5139997" y="371890"/>
                </a:cubicBezTo>
                <a:cubicBezTo>
                  <a:pt x="5201165" y="371890"/>
                  <a:pt x="5250751" y="322304"/>
                  <a:pt x="5250751" y="261136"/>
                </a:cubicBezTo>
                <a:cubicBezTo>
                  <a:pt x="5250751" y="199968"/>
                  <a:pt x="5201165" y="150382"/>
                  <a:pt x="5139997" y="150382"/>
                </a:cubicBezTo>
                <a:close/>
                <a:moveTo>
                  <a:pt x="4778223" y="150382"/>
                </a:moveTo>
                <a:cubicBezTo>
                  <a:pt x="4717055" y="150382"/>
                  <a:pt x="4667469" y="199968"/>
                  <a:pt x="4667469" y="261136"/>
                </a:cubicBezTo>
                <a:cubicBezTo>
                  <a:pt x="4667469" y="322304"/>
                  <a:pt x="4717055" y="371890"/>
                  <a:pt x="4778223" y="371890"/>
                </a:cubicBezTo>
                <a:cubicBezTo>
                  <a:pt x="4839391" y="371890"/>
                  <a:pt x="4888977" y="322304"/>
                  <a:pt x="4888977" y="261136"/>
                </a:cubicBezTo>
                <a:cubicBezTo>
                  <a:pt x="4888977" y="199968"/>
                  <a:pt x="4839391" y="150382"/>
                  <a:pt x="4778223" y="150382"/>
                </a:cubicBezTo>
                <a:close/>
                <a:moveTo>
                  <a:pt x="2916256" y="147187"/>
                </a:moveTo>
                <a:cubicBezTo>
                  <a:pt x="2855088" y="147187"/>
                  <a:pt x="2805502" y="196773"/>
                  <a:pt x="2805502" y="257941"/>
                </a:cubicBezTo>
                <a:cubicBezTo>
                  <a:pt x="2805502" y="319109"/>
                  <a:pt x="2855088" y="368696"/>
                  <a:pt x="2916256" y="368696"/>
                </a:cubicBezTo>
                <a:cubicBezTo>
                  <a:pt x="2977424" y="368696"/>
                  <a:pt x="3027010" y="319109"/>
                  <a:pt x="3027010" y="257941"/>
                </a:cubicBezTo>
                <a:cubicBezTo>
                  <a:pt x="3027010" y="196773"/>
                  <a:pt x="2977424" y="147187"/>
                  <a:pt x="2916256" y="147187"/>
                </a:cubicBezTo>
                <a:close/>
                <a:moveTo>
                  <a:pt x="2554482" y="147187"/>
                </a:moveTo>
                <a:cubicBezTo>
                  <a:pt x="2493314" y="147187"/>
                  <a:pt x="2443728" y="196773"/>
                  <a:pt x="2443728" y="257941"/>
                </a:cubicBezTo>
                <a:cubicBezTo>
                  <a:pt x="2443728" y="319109"/>
                  <a:pt x="2493314" y="368696"/>
                  <a:pt x="2554482" y="368696"/>
                </a:cubicBezTo>
                <a:cubicBezTo>
                  <a:pt x="2615650" y="368696"/>
                  <a:pt x="2665236" y="319109"/>
                  <a:pt x="2665236" y="257941"/>
                </a:cubicBezTo>
                <a:cubicBezTo>
                  <a:pt x="2665236" y="196773"/>
                  <a:pt x="2615650" y="147187"/>
                  <a:pt x="2554482" y="147187"/>
                </a:cubicBezTo>
                <a:close/>
                <a:moveTo>
                  <a:pt x="2155105" y="147187"/>
                </a:moveTo>
                <a:cubicBezTo>
                  <a:pt x="2093937" y="147187"/>
                  <a:pt x="2044351" y="196773"/>
                  <a:pt x="2044351" y="257941"/>
                </a:cubicBezTo>
                <a:cubicBezTo>
                  <a:pt x="2044351" y="319109"/>
                  <a:pt x="2093937" y="368696"/>
                  <a:pt x="2155105" y="368696"/>
                </a:cubicBezTo>
                <a:cubicBezTo>
                  <a:pt x="2216273" y="368696"/>
                  <a:pt x="2265859" y="319109"/>
                  <a:pt x="2265859" y="257941"/>
                </a:cubicBezTo>
                <a:cubicBezTo>
                  <a:pt x="2265859" y="196773"/>
                  <a:pt x="2216273" y="147187"/>
                  <a:pt x="2155105" y="147187"/>
                </a:cubicBezTo>
                <a:close/>
                <a:moveTo>
                  <a:pt x="1793331" y="147187"/>
                </a:moveTo>
                <a:cubicBezTo>
                  <a:pt x="1732163" y="147187"/>
                  <a:pt x="1682577" y="196773"/>
                  <a:pt x="1682577" y="257941"/>
                </a:cubicBezTo>
                <a:cubicBezTo>
                  <a:pt x="1682577" y="319109"/>
                  <a:pt x="1732163" y="368696"/>
                  <a:pt x="1793331" y="368696"/>
                </a:cubicBezTo>
                <a:cubicBezTo>
                  <a:pt x="1854499" y="368696"/>
                  <a:pt x="1904087" y="319109"/>
                  <a:pt x="1904087" y="257941"/>
                </a:cubicBezTo>
                <a:cubicBezTo>
                  <a:pt x="1904087" y="196773"/>
                  <a:pt x="1854499" y="147187"/>
                  <a:pt x="1793331" y="147187"/>
                </a:cubicBezTo>
                <a:close/>
                <a:moveTo>
                  <a:pt x="1419045" y="147187"/>
                </a:moveTo>
                <a:cubicBezTo>
                  <a:pt x="1357877" y="147187"/>
                  <a:pt x="1308291" y="196773"/>
                  <a:pt x="1308291" y="257941"/>
                </a:cubicBezTo>
                <a:cubicBezTo>
                  <a:pt x="1308291" y="319109"/>
                  <a:pt x="1357877" y="368696"/>
                  <a:pt x="1419045" y="368696"/>
                </a:cubicBezTo>
                <a:cubicBezTo>
                  <a:pt x="1480214" y="368696"/>
                  <a:pt x="1529799" y="319109"/>
                  <a:pt x="1529799" y="257941"/>
                </a:cubicBezTo>
                <a:cubicBezTo>
                  <a:pt x="1529799" y="196773"/>
                  <a:pt x="1480214" y="147187"/>
                  <a:pt x="1419045" y="147187"/>
                </a:cubicBezTo>
                <a:close/>
                <a:moveTo>
                  <a:pt x="1057273" y="147187"/>
                </a:moveTo>
                <a:cubicBezTo>
                  <a:pt x="996103" y="147187"/>
                  <a:pt x="946517" y="196773"/>
                  <a:pt x="946517" y="257941"/>
                </a:cubicBezTo>
                <a:cubicBezTo>
                  <a:pt x="946517" y="319109"/>
                  <a:pt x="996103" y="368696"/>
                  <a:pt x="1057273" y="368696"/>
                </a:cubicBezTo>
                <a:cubicBezTo>
                  <a:pt x="1118439" y="368696"/>
                  <a:pt x="1168026" y="319109"/>
                  <a:pt x="1168026" y="257941"/>
                </a:cubicBezTo>
                <a:cubicBezTo>
                  <a:pt x="1168026" y="196773"/>
                  <a:pt x="1118439" y="147187"/>
                  <a:pt x="1057273" y="147187"/>
                </a:cubicBezTo>
                <a:close/>
                <a:moveTo>
                  <a:pt x="657894" y="147187"/>
                </a:moveTo>
                <a:cubicBezTo>
                  <a:pt x="596728" y="147187"/>
                  <a:pt x="547140" y="196773"/>
                  <a:pt x="547140" y="257941"/>
                </a:cubicBezTo>
                <a:cubicBezTo>
                  <a:pt x="547140" y="319109"/>
                  <a:pt x="596728" y="368696"/>
                  <a:pt x="657894" y="368696"/>
                </a:cubicBezTo>
                <a:cubicBezTo>
                  <a:pt x="719062" y="368696"/>
                  <a:pt x="768648" y="319109"/>
                  <a:pt x="768648" y="257941"/>
                </a:cubicBezTo>
                <a:cubicBezTo>
                  <a:pt x="768648" y="196773"/>
                  <a:pt x="719062" y="147187"/>
                  <a:pt x="657894" y="147187"/>
                </a:cubicBezTo>
                <a:close/>
                <a:moveTo>
                  <a:pt x="296120" y="147187"/>
                </a:moveTo>
                <a:cubicBezTo>
                  <a:pt x="234953" y="147187"/>
                  <a:pt x="185366" y="196773"/>
                  <a:pt x="185366" y="257941"/>
                </a:cubicBezTo>
                <a:cubicBezTo>
                  <a:pt x="185366" y="319109"/>
                  <a:pt x="234953" y="368696"/>
                  <a:pt x="296120" y="368696"/>
                </a:cubicBezTo>
                <a:cubicBezTo>
                  <a:pt x="357290" y="368696"/>
                  <a:pt x="406874" y="319109"/>
                  <a:pt x="406874" y="257941"/>
                </a:cubicBezTo>
                <a:cubicBezTo>
                  <a:pt x="406874" y="196773"/>
                  <a:pt x="357290" y="147187"/>
                  <a:pt x="296120" y="147187"/>
                </a:cubicBezTo>
                <a:close/>
                <a:moveTo>
                  <a:pt x="7749623" y="146800"/>
                </a:moveTo>
                <a:cubicBezTo>
                  <a:pt x="7688455" y="146800"/>
                  <a:pt x="7638869" y="196386"/>
                  <a:pt x="7638869" y="257554"/>
                </a:cubicBezTo>
                <a:cubicBezTo>
                  <a:pt x="7638869" y="318722"/>
                  <a:pt x="7688455" y="368308"/>
                  <a:pt x="7749623" y="368308"/>
                </a:cubicBezTo>
                <a:cubicBezTo>
                  <a:pt x="7810791" y="368308"/>
                  <a:pt x="7860377" y="318722"/>
                  <a:pt x="7860377" y="257554"/>
                </a:cubicBezTo>
                <a:cubicBezTo>
                  <a:pt x="7860377" y="196386"/>
                  <a:pt x="7810791" y="146800"/>
                  <a:pt x="7749623" y="146800"/>
                </a:cubicBezTo>
                <a:close/>
                <a:moveTo>
                  <a:pt x="4390445" y="143605"/>
                </a:moveTo>
                <a:cubicBezTo>
                  <a:pt x="4329277" y="143605"/>
                  <a:pt x="4279691" y="193191"/>
                  <a:pt x="4279691" y="254360"/>
                </a:cubicBezTo>
                <a:cubicBezTo>
                  <a:pt x="4279691" y="315527"/>
                  <a:pt x="4329277" y="365113"/>
                  <a:pt x="4390445" y="365113"/>
                </a:cubicBezTo>
                <a:cubicBezTo>
                  <a:pt x="4451613" y="365113"/>
                  <a:pt x="4501199" y="315527"/>
                  <a:pt x="4501199" y="254360"/>
                </a:cubicBezTo>
                <a:cubicBezTo>
                  <a:pt x="4501199" y="193191"/>
                  <a:pt x="4451613" y="143605"/>
                  <a:pt x="4390445" y="143605"/>
                </a:cubicBezTo>
                <a:close/>
                <a:moveTo>
                  <a:pt x="4028671" y="143605"/>
                </a:moveTo>
                <a:cubicBezTo>
                  <a:pt x="3967503" y="143605"/>
                  <a:pt x="3917917" y="193191"/>
                  <a:pt x="3917917" y="254360"/>
                </a:cubicBezTo>
                <a:cubicBezTo>
                  <a:pt x="3917917" y="315527"/>
                  <a:pt x="3967503" y="365113"/>
                  <a:pt x="4028671" y="365113"/>
                </a:cubicBezTo>
                <a:cubicBezTo>
                  <a:pt x="4089839" y="365113"/>
                  <a:pt x="4139425" y="315527"/>
                  <a:pt x="4139425" y="254360"/>
                </a:cubicBezTo>
                <a:cubicBezTo>
                  <a:pt x="4139425" y="193191"/>
                  <a:pt x="4089839" y="143605"/>
                  <a:pt x="4028671" y="143605"/>
                </a:cubicBezTo>
                <a:close/>
                <a:moveTo>
                  <a:pt x="3629294" y="143605"/>
                </a:moveTo>
                <a:cubicBezTo>
                  <a:pt x="3568126" y="143605"/>
                  <a:pt x="3518540" y="193191"/>
                  <a:pt x="3518540" y="254360"/>
                </a:cubicBezTo>
                <a:cubicBezTo>
                  <a:pt x="3518540" y="315527"/>
                  <a:pt x="3568126" y="365113"/>
                  <a:pt x="3629294" y="365113"/>
                </a:cubicBezTo>
                <a:cubicBezTo>
                  <a:pt x="3690462" y="365113"/>
                  <a:pt x="3740048" y="315527"/>
                  <a:pt x="3740048" y="254360"/>
                </a:cubicBezTo>
                <a:cubicBezTo>
                  <a:pt x="3740048" y="193191"/>
                  <a:pt x="3690462" y="143605"/>
                  <a:pt x="3629294" y="143605"/>
                </a:cubicBezTo>
                <a:close/>
                <a:moveTo>
                  <a:pt x="3267520" y="143605"/>
                </a:moveTo>
                <a:cubicBezTo>
                  <a:pt x="3206352" y="143605"/>
                  <a:pt x="3156766" y="193191"/>
                  <a:pt x="3156766" y="254360"/>
                </a:cubicBezTo>
                <a:cubicBezTo>
                  <a:pt x="3156766" y="315527"/>
                  <a:pt x="3206352" y="365113"/>
                  <a:pt x="3267520" y="365113"/>
                </a:cubicBezTo>
                <a:cubicBezTo>
                  <a:pt x="3328688" y="365113"/>
                  <a:pt x="3378274" y="315527"/>
                  <a:pt x="3378274" y="254360"/>
                </a:cubicBezTo>
                <a:cubicBezTo>
                  <a:pt x="3378274" y="193191"/>
                  <a:pt x="3328688" y="143605"/>
                  <a:pt x="3267520" y="143605"/>
                </a:cubicBezTo>
                <a:close/>
                <a:moveTo>
                  <a:pt x="222691" y="0"/>
                </a:moveTo>
                <a:lnTo>
                  <a:pt x="7819533" y="0"/>
                </a:lnTo>
                <a:cubicBezTo>
                  <a:pt x="7942522" y="0"/>
                  <a:pt x="8042224" y="99702"/>
                  <a:pt x="8042224" y="222691"/>
                </a:cubicBezTo>
                <a:lnTo>
                  <a:pt x="8042224" y="4161860"/>
                </a:lnTo>
                <a:cubicBezTo>
                  <a:pt x="8042224" y="4284849"/>
                  <a:pt x="7942522" y="4384551"/>
                  <a:pt x="7819533" y="4384551"/>
                </a:cubicBezTo>
                <a:lnTo>
                  <a:pt x="222691" y="4384551"/>
                </a:lnTo>
                <a:cubicBezTo>
                  <a:pt x="99702" y="4384551"/>
                  <a:pt x="0" y="4284849"/>
                  <a:pt x="0" y="4161860"/>
                </a:cubicBezTo>
                <a:lnTo>
                  <a:pt x="0" y="222691"/>
                </a:lnTo>
                <a:cubicBezTo>
                  <a:pt x="0" y="99702"/>
                  <a:pt x="99702" y="0"/>
                  <a:pt x="222691" y="0"/>
                </a:cubicBezTo>
                <a:close/>
              </a:path>
            </a:pathLst>
          </a:custGeom>
          <a:solidFill>
            <a:srgbClr val="B88C00"/>
          </a:solidFill>
          <a:ln>
            <a:noFill/>
          </a:ln>
          <a:effectLst>
            <a:outerShdw blurRad="1270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Freeform 117"/>
          <p:cNvSpPr/>
          <p:nvPr/>
        </p:nvSpPr>
        <p:spPr>
          <a:xfrm rot="292793">
            <a:off x="2016939" y="2461033"/>
            <a:ext cx="7891832" cy="3248893"/>
          </a:xfrm>
          <a:custGeom>
            <a:avLst/>
            <a:gdLst>
              <a:gd name="connsiteX0" fmla="*/ 7398359 w 8042224"/>
              <a:gd name="connsiteY0" fmla="*/ 150382 h 4384551"/>
              <a:gd name="connsiteX1" fmla="*/ 7287605 w 8042224"/>
              <a:gd name="connsiteY1" fmla="*/ 261136 h 4384551"/>
              <a:gd name="connsiteX2" fmla="*/ 7398359 w 8042224"/>
              <a:gd name="connsiteY2" fmla="*/ 371890 h 4384551"/>
              <a:gd name="connsiteX3" fmla="*/ 7509113 w 8042224"/>
              <a:gd name="connsiteY3" fmla="*/ 261136 h 4384551"/>
              <a:gd name="connsiteX4" fmla="*/ 7398359 w 8042224"/>
              <a:gd name="connsiteY4" fmla="*/ 150382 h 4384551"/>
              <a:gd name="connsiteX5" fmla="*/ 7036585 w 8042224"/>
              <a:gd name="connsiteY5" fmla="*/ 150382 h 4384551"/>
              <a:gd name="connsiteX6" fmla="*/ 6925831 w 8042224"/>
              <a:gd name="connsiteY6" fmla="*/ 261136 h 4384551"/>
              <a:gd name="connsiteX7" fmla="*/ 7036585 w 8042224"/>
              <a:gd name="connsiteY7" fmla="*/ 371890 h 4384551"/>
              <a:gd name="connsiteX8" fmla="*/ 7147339 w 8042224"/>
              <a:gd name="connsiteY8" fmla="*/ 261136 h 4384551"/>
              <a:gd name="connsiteX9" fmla="*/ 7036585 w 8042224"/>
              <a:gd name="connsiteY9" fmla="*/ 150382 h 4384551"/>
              <a:gd name="connsiteX10" fmla="*/ 6637208 w 8042224"/>
              <a:gd name="connsiteY10" fmla="*/ 150382 h 4384551"/>
              <a:gd name="connsiteX11" fmla="*/ 6526454 w 8042224"/>
              <a:gd name="connsiteY11" fmla="*/ 261136 h 4384551"/>
              <a:gd name="connsiteX12" fmla="*/ 6637208 w 8042224"/>
              <a:gd name="connsiteY12" fmla="*/ 371890 h 4384551"/>
              <a:gd name="connsiteX13" fmla="*/ 6747962 w 8042224"/>
              <a:gd name="connsiteY13" fmla="*/ 261136 h 4384551"/>
              <a:gd name="connsiteX14" fmla="*/ 6637208 w 8042224"/>
              <a:gd name="connsiteY14" fmla="*/ 150382 h 4384551"/>
              <a:gd name="connsiteX15" fmla="*/ 6275434 w 8042224"/>
              <a:gd name="connsiteY15" fmla="*/ 150382 h 4384551"/>
              <a:gd name="connsiteX16" fmla="*/ 6164680 w 8042224"/>
              <a:gd name="connsiteY16" fmla="*/ 261136 h 4384551"/>
              <a:gd name="connsiteX17" fmla="*/ 6275434 w 8042224"/>
              <a:gd name="connsiteY17" fmla="*/ 371890 h 4384551"/>
              <a:gd name="connsiteX18" fmla="*/ 6386188 w 8042224"/>
              <a:gd name="connsiteY18" fmla="*/ 261136 h 4384551"/>
              <a:gd name="connsiteX19" fmla="*/ 6275434 w 8042224"/>
              <a:gd name="connsiteY19" fmla="*/ 150382 h 4384551"/>
              <a:gd name="connsiteX20" fmla="*/ 5901148 w 8042224"/>
              <a:gd name="connsiteY20" fmla="*/ 150382 h 4384551"/>
              <a:gd name="connsiteX21" fmla="*/ 5790394 w 8042224"/>
              <a:gd name="connsiteY21" fmla="*/ 261136 h 4384551"/>
              <a:gd name="connsiteX22" fmla="*/ 5901148 w 8042224"/>
              <a:gd name="connsiteY22" fmla="*/ 371890 h 4384551"/>
              <a:gd name="connsiteX23" fmla="*/ 6011902 w 8042224"/>
              <a:gd name="connsiteY23" fmla="*/ 261136 h 4384551"/>
              <a:gd name="connsiteX24" fmla="*/ 5901148 w 8042224"/>
              <a:gd name="connsiteY24" fmla="*/ 150382 h 4384551"/>
              <a:gd name="connsiteX25" fmla="*/ 5539374 w 8042224"/>
              <a:gd name="connsiteY25" fmla="*/ 150382 h 4384551"/>
              <a:gd name="connsiteX26" fmla="*/ 5428620 w 8042224"/>
              <a:gd name="connsiteY26" fmla="*/ 261136 h 4384551"/>
              <a:gd name="connsiteX27" fmla="*/ 5539374 w 8042224"/>
              <a:gd name="connsiteY27" fmla="*/ 371890 h 4384551"/>
              <a:gd name="connsiteX28" fmla="*/ 5650128 w 8042224"/>
              <a:gd name="connsiteY28" fmla="*/ 261136 h 4384551"/>
              <a:gd name="connsiteX29" fmla="*/ 5539374 w 8042224"/>
              <a:gd name="connsiteY29" fmla="*/ 150382 h 4384551"/>
              <a:gd name="connsiteX30" fmla="*/ 5139997 w 8042224"/>
              <a:gd name="connsiteY30" fmla="*/ 150382 h 4384551"/>
              <a:gd name="connsiteX31" fmla="*/ 5029243 w 8042224"/>
              <a:gd name="connsiteY31" fmla="*/ 261136 h 4384551"/>
              <a:gd name="connsiteX32" fmla="*/ 5139997 w 8042224"/>
              <a:gd name="connsiteY32" fmla="*/ 371890 h 4384551"/>
              <a:gd name="connsiteX33" fmla="*/ 5250751 w 8042224"/>
              <a:gd name="connsiteY33" fmla="*/ 261136 h 4384551"/>
              <a:gd name="connsiteX34" fmla="*/ 5139997 w 8042224"/>
              <a:gd name="connsiteY34" fmla="*/ 150382 h 4384551"/>
              <a:gd name="connsiteX35" fmla="*/ 4778223 w 8042224"/>
              <a:gd name="connsiteY35" fmla="*/ 150382 h 4384551"/>
              <a:gd name="connsiteX36" fmla="*/ 4667469 w 8042224"/>
              <a:gd name="connsiteY36" fmla="*/ 261136 h 4384551"/>
              <a:gd name="connsiteX37" fmla="*/ 4778223 w 8042224"/>
              <a:gd name="connsiteY37" fmla="*/ 371890 h 4384551"/>
              <a:gd name="connsiteX38" fmla="*/ 4888977 w 8042224"/>
              <a:gd name="connsiteY38" fmla="*/ 261136 h 4384551"/>
              <a:gd name="connsiteX39" fmla="*/ 4778223 w 8042224"/>
              <a:gd name="connsiteY39" fmla="*/ 150382 h 4384551"/>
              <a:gd name="connsiteX40" fmla="*/ 2916256 w 8042224"/>
              <a:gd name="connsiteY40" fmla="*/ 147187 h 4384551"/>
              <a:gd name="connsiteX41" fmla="*/ 2805502 w 8042224"/>
              <a:gd name="connsiteY41" fmla="*/ 257941 h 4384551"/>
              <a:gd name="connsiteX42" fmla="*/ 2916256 w 8042224"/>
              <a:gd name="connsiteY42" fmla="*/ 368696 h 4384551"/>
              <a:gd name="connsiteX43" fmla="*/ 3027010 w 8042224"/>
              <a:gd name="connsiteY43" fmla="*/ 257941 h 4384551"/>
              <a:gd name="connsiteX44" fmla="*/ 2916256 w 8042224"/>
              <a:gd name="connsiteY44" fmla="*/ 147187 h 4384551"/>
              <a:gd name="connsiteX45" fmla="*/ 2554482 w 8042224"/>
              <a:gd name="connsiteY45" fmla="*/ 147187 h 4384551"/>
              <a:gd name="connsiteX46" fmla="*/ 2443728 w 8042224"/>
              <a:gd name="connsiteY46" fmla="*/ 257941 h 4384551"/>
              <a:gd name="connsiteX47" fmla="*/ 2554482 w 8042224"/>
              <a:gd name="connsiteY47" fmla="*/ 368696 h 4384551"/>
              <a:gd name="connsiteX48" fmla="*/ 2665236 w 8042224"/>
              <a:gd name="connsiteY48" fmla="*/ 257941 h 4384551"/>
              <a:gd name="connsiteX49" fmla="*/ 2554482 w 8042224"/>
              <a:gd name="connsiteY49" fmla="*/ 147187 h 4384551"/>
              <a:gd name="connsiteX50" fmla="*/ 2155105 w 8042224"/>
              <a:gd name="connsiteY50" fmla="*/ 147187 h 4384551"/>
              <a:gd name="connsiteX51" fmla="*/ 2044351 w 8042224"/>
              <a:gd name="connsiteY51" fmla="*/ 257941 h 4384551"/>
              <a:gd name="connsiteX52" fmla="*/ 2155105 w 8042224"/>
              <a:gd name="connsiteY52" fmla="*/ 368696 h 4384551"/>
              <a:gd name="connsiteX53" fmla="*/ 2265859 w 8042224"/>
              <a:gd name="connsiteY53" fmla="*/ 257941 h 4384551"/>
              <a:gd name="connsiteX54" fmla="*/ 2155105 w 8042224"/>
              <a:gd name="connsiteY54" fmla="*/ 147187 h 4384551"/>
              <a:gd name="connsiteX55" fmla="*/ 1793331 w 8042224"/>
              <a:gd name="connsiteY55" fmla="*/ 147187 h 4384551"/>
              <a:gd name="connsiteX56" fmla="*/ 1682577 w 8042224"/>
              <a:gd name="connsiteY56" fmla="*/ 257941 h 4384551"/>
              <a:gd name="connsiteX57" fmla="*/ 1793331 w 8042224"/>
              <a:gd name="connsiteY57" fmla="*/ 368696 h 4384551"/>
              <a:gd name="connsiteX58" fmla="*/ 1904087 w 8042224"/>
              <a:gd name="connsiteY58" fmla="*/ 257941 h 4384551"/>
              <a:gd name="connsiteX59" fmla="*/ 1793331 w 8042224"/>
              <a:gd name="connsiteY59" fmla="*/ 147187 h 4384551"/>
              <a:gd name="connsiteX60" fmla="*/ 1419045 w 8042224"/>
              <a:gd name="connsiteY60" fmla="*/ 147187 h 4384551"/>
              <a:gd name="connsiteX61" fmla="*/ 1308291 w 8042224"/>
              <a:gd name="connsiteY61" fmla="*/ 257941 h 4384551"/>
              <a:gd name="connsiteX62" fmla="*/ 1419045 w 8042224"/>
              <a:gd name="connsiteY62" fmla="*/ 368696 h 4384551"/>
              <a:gd name="connsiteX63" fmla="*/ 1529799 w 8042224"/>
              <a:gd name="connsiteY63" fmla="*/ 257941 h 4384551"/>
              <a:gd name="connsiteX64" fmla="*/ 1419045 w 8042224"/>
              <a:gd name="connsiteY64" fmla="*/ 147187 h 4384551"/>
              <a:gd name="connsiteX65" fmla="*/ 1057273 w 8042224"/>
              <a:gd name="connsiteY65" fmla="*/ 147187 h 4384551"/>
              <a:gd name="connsiteX66" fmla="*/ 946517 w 8042224"/>
              <a:gd name="connsiteY66" fmla="*/ 257941 h 4384551"/>
              <a:gd name="connsiteX67" fmla="*/ 1057273 w 8042224"/>
              <a:gd name="connsiteY67" fmla="*/ 368696 h 4384551"/>
              <a:gd name="connsiteX68" fmla="*/ 1168026 w 8042224"/>
              <a:gd name="connsiteY68" fmla="*/ 257941 h 4384551"/>
              <a:gd name="connsiteX69" fmla="*/ 1057273 w 8042224"/>
              <a:gd name="connsiteY69" fmla="*/ 147187 h 4384551"/>
              <a:gd name="connsiteX70" fmla="*/ 657894 w 8042224"/>
              <a:gd name="connsiteY70" fmla="*/ 147187 h 4384551"/>
              <a:gd name="connsiteX71" fmla="*/ 547140 w 8042224"/>
              <a:gd name="connsiteY71" fmla="*/ 257941 h 4384551"/>
              <a:gd name="connsiteX72" fmla="*/ 657894 w 8042224"/>
              <a:gd name="connsiteY72" fmla="*/ 368696 h 4384551"/>
              <a:gd name="connsiteX73" fmla="*/ 768648 w 8042224"/>
              <a:gd name="connsiteY73" fmla="*/ 257941 h 4384551"/>
              <a:gd name="connsiteX74" fmla="*/ 657894 w 8042224"/>
              <a:gd name="connsiteY74" fmla="*/ 147187 h 4384551"/>
              <a:gd name="connsiteX75" fmla="*/ 296120 w 8042224"/>
              <a:gd name="connsiteY75" fmla="*/ 147187 h 4384551"/>
              <a:gd name="connsiteX76" fmla="*/ 185366 w 8042224"/>
              <a:gd name="connsiteY76" fmla="*/ 257941 h 4384551"/>
              <a:gd name="connsiteX77" fmla="*/ 296120 w 8042224"/>
              <a:gd name="connsiteY77" fmla="*/ 368696 h 4384551"/>
              <a:gd name="connsiteX78" fmla="*/ 406874 w 8042224"/>
              <a:gd name="connsiteY78" fmla="*/ 257941 h 4384551"/>
              <a:gd name="connsiteX79" fmla="*/ 296120 w 8042224"/>
              <a:gd name="connsiteY79" fmla="*/ 147187 h 4384551"/>
              <a:gd name="connsiteX80" fmla="*/ 7749623 w 8042224"/>
              <a:gd name="connsiteY80" fmla="*/ 146800 h 4384551"/>
              <a:gd name="connsiteX81" fmla="*/ 7638869 w 8042224"/>
              <a:gd name="connsiteY81" fmla="*/ 257554 h 4384551"/>
              <a:gd name="connsiteX82" fmla="*/ 7749623 w 8042224"/>
              <a:gd name="connsiteY82" fmla="*/ 368308 h 4384551"/>
              <a:gd name="connsiteX83" fmla="*/ 7860377 w 8042224"/>
              <a:gd name="connsiteY83" fmla="*/ 257554 h 4384551"/>
              <a:gd name="connsiteX84" fmla="*/ 7749623 w 8042224"/>
              <a:gd name="connsiteY84" fmla="*/ 146800 h 4384551"/>
              <a:gd name="connsiteX85" fmla="*/ 4390445 w 8042224"/>
              <a:gd name="connsiteY85" fmla="*/ 143605 h 4384551"/>
              <a:gd name="connsiteX86" fmla="*/ 4279691 w 8042224"/>
              <a:gd name="connsiteY86" fmla="*/ 254360 h 4384551"/>
              <a:gd name="connsiteX87" fmla="*/ 4390445 w 8042224"/>
              <a:gd name="connsiteY87" fmla="*/ 365113 h 4384551"/>
              <a:gd name="connsiteX88" fmla="*/ 4501199 w 8042224"/>
              <a:gd name="connsiteY88" fmla="*/ 254360 h 4384551"/>
              <a:gd name="connsiteX89" fmla="*/ 4390445 w 8042224"/>
              <a:gd name="connsiteY89" fmla="*/ 143605 h 4384551"/>
              <a:gd name="connsiteX90" fmla="*/ 4028671 w 8042224"/>
              <a:gd name="connsiteY90" fmla="*/ 143605 h 4384551"/>
              <a:gd name="connsiteX91" fmla="*/ 3917917 w 8042224"/>
              <a:gd name="connsiteY91" fmla="*/ 254360 h 4384551"/>
              <a:gd name="connsiteX92" fmla="*/ 4028671 w 8042224"/>
              <a:gd name="connsiteY92" fmla="*/ 365113 h 4384551"/>
              <a:gd name="connsiteX93" fmla="*/ 4139425 w 8042224"/>
              <a:gd name="connsiteY93" fmla="*/ 254360 h 4384551"/>
              <a:gd name="connsiteX94" fmla="*/ 4028671 w 8042224"/>
              <a:gd name="connsiteY94" fmla="*/ 143605 h 4384551"/>
              <a:gd name="connsiteX95" fmla="*/ 3629294 w 8042224"/>
              <a:gd name="connsiteY95" fmla="*/ 143605 h 4384551"/>
              <a:gd name="connsiteX96" fmla="*/ 3518540 w 8042224"/>
              <a:gd name="connsiteY96" fmla="*/ 254360 h 4384551"/>
              <a:gd name="connsiteX97" fmla="*/ 3629294 w 8042224"/>
              <a:gd name="connsiteY97" fmla="*/ 365113 h 4384551"/>
              <a:gd name="connsiteX98" fmla="*/ 3740048 w 8042224"/>
              <a:gd name="connsiteY98" fmla="*/ 254360 h 4384551"/>
              <a:gd name="connsiteX99" fmla="*/ 3629294 w 8042224"/>
              <a:gd name="connsiteY99" fmla="*/ 143605 h 4384551"/>
              <a:gd name="connsiteX100" fmla="*/ 3267520 w 8042224"/>
              <a:gd name="connsiteY100" fmla="*/ 143605 h 4384551"/>
              <a:gd name="connsiteX101" fmla="*/ 3156766 w 8042224"/>
              <a:gd name="connsiteY101" fmla="*/ 254360 h 4384551"/>
              <a:gd name="connsiteX102" fmla="*/ 3267520 w 8042224"/>
              <a:gd name="connsiteY102" fmla="*/ 365113 h 4384551"/>
              <a:gd name="connsiteX103" fmla="*/ 3378274 w 8042224"/>
              <a:gd name="connsiteY103" fmla="*/ 254360 h 4384551"/>
              <a:gd name="connsiteX104" fmla="*/ 3267520 w 8042224"/>
              <a:gd name="connsiteY104" fmla="*/ 143605 h 4384551"/>
              <a:gd name="connsiteX105" fmla="*/ 222691 w 8042224"/>
              <a:gd name="connsiteY105" fmla="*/ 0 h 4384551"/>
              <a:gd name="connsiteX106" fmla="*/ 7819533 w 8042224"/>
              <a:gd name="connsiteY106" fmla="*/ 0 h 4384551"/>
              <a:gd name="connsiteX107" fmla="*/ 8042224 w 8042224"/>
              <a:gd name="connsiteY107" fmla="*/ 222691 h 4384551"/>
              <a:gd name="connsiteX108" fmla="*/ 8042224 w 8042224"/>
              <a:gd name="connsiteY108" fmla="*/ 4161860 h 4384551"/>
              <a:gd name="connsiteX109" fmla="*/ 7819533 w 8042224"/>
              <a:gd name="connsiteY109" fmla="*/ 4384551 h 4384551"/>
              <a:gd name="connsiteX110" fmla="*/ 222691 w 8042224"/>
              <a:gd name="connsiteY110" fmla="*/ 4384551 h 4384551"/>
              <a:gd name="connsiteX111" fmla="*/ 0 w 8042224"/>
              <a:gd name="connsiteY111" fmla="*/ 4161860 h 4384551"/>
              <a:gd name="connsiteX112" fmla="*/ 0 w 8042224"/>
              <a:gd name="connsiteY112" fmla="*/ 222691 h 4384551"/>
              <a:gd name="connsiteX113" fmla="*/ 222691 w 8042224"/>
              <a:gd name="connsiteY113" fmla="*/ 0 h 438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8042224" h="4384551">
                <a:moveTo>
                  <a:pt x="7398359" y="150382"/>
                </a:moveTo>
                <a:cubicBezTo>
                  <a:pt x="7337191" y="150382"/>
                  <a:pt x="7287605" y="199968"/>
                  <a:pt x="7287605" y="261136"/>
                </a:cubicBezTo>
                <a:cubicBezTo>
                  <a:pt x="7287605" y="322304"/>
                  <a:pt x="7337191" y="371890"/>
                  <a:pt x="7398359" y="371890"/>
                </a:cubicBezTo>
                <a:cubicBezTo>
                  <a:pt x="7459527" y="371890"/>
                  <a:pt x="7509113" y="322304"/>
                  <a:pt x="7509113" y="261136"/>
                </a:cubicBezTo>
                <a:cubicBezTo>
                  <a:pt x="7509113" y="199968"/>
                  <a:pt x="7459527" y="150382"/>
                  <a:pt x="7398359" y="150382"/>
                </a:cubicBezTo>
                <a:close/>
                <a:moveTo>
                  <a:pt x="7036585" y="150382"/>
                </a:moveTo>
                <a:cubicBezTo>
                  <a:pt x="6975417" y="150382"/>
                  <a:pt x="6925831" y="199968"/>
                  <a:pt x="6925831" y="261136"/>
                </a:cubicBezTo>
                <a:cubicBezTo>
                  <a:pt x="6925831" y="322304"/>
                  <a:pt x="6975417" y="371890"/>
                  <a:pt x="7036585" y="371890"/>
                </a:cubicBezTo>
                <a:cubicBezTo>
                  <a:pt x="7097753" y="371890"/>
                  <a:pt x="7147339" y="322304"/>
                  <a:pt x="7147339" y="261136"/>
                </a:cubicBezTo>
                <a:cubicBezTo>
                  <a:pt x="7147339" y="199968"/>
                  <a:pt x="7097753" y="150382"/>
                  <a:pt x="7036585" y="150382"/>
                </a:cubicBezTo>
                <a:close/>
                <a:moveTo>
                  <a:pt x="6637208" y="150382"/>
                </a:moveTo>
                <a:cubicBezTo>
                  <a:pt x="6576040" y="150382"/>
                  <a:pt x="6526454" y="199968"/>
                  <a:pt x="6526454" y="261136"/>
                </a:cubicBezTo>
                <a:cubicBezTo>
                  <a:pt x="6526454" y="322304"/>
                  <a:pt x="6576040" y="371890"/>
                  <a:pt x="6637208" y="371890"/>
                </a:cubicBezTo>
                <a:cubicBezTo>
                  <a:pt x="6698376" y="371890"/>
                  <a:pt x="6747962" y="322304"/>
                  <a:pt x="6747962" y="261136"/>
                </a:cubicBezTo>
                <a:cubicBezTo>
                  <a:pt x="6747962" y="199968"/>
                  <a:pt x="6698376" y="150382"/>
                  <a:pt x="6637208" y="150382"/>
                </a:cubicBezTo>
                <a:close/>
                <a:moveTo>
                  <a:pt x="6275434" y="150382"/>
                </a:moveTo>
                <a:cubicBezTo>
                  <a:pt x="6214266" y="150382"/>
                  <a:pt x="6164680" y="199968"/>
                  <a:pt x="6164680" y="261136"/>
                </a:cubicBezTo>
                <a:cubicBezTo>
                  <a:pt x="6164680" y="322304"/>
                  <a:pt x="6214266" y="371890"/>
                  <a:pt x="6275434" y="371890"/>
                </a:cubicBezTo>
                <a:cubicBezTo>
                  <a:pt x="6336602" y="371890"/>
                  <a:pt x="6386188" y="322304"/>
                  <a:pt x="6386188" y="261136"/>
                </a:cubicBezTo>
                <a:cubicBezTo>
                  <a:pt x="6386188" y="199968"/>
                  <a:pt x="6336602" y="150382"/>
                  <a:pt x="6275434" y="150382"/>
                </a:cubicBezTo>
                <a:close/>
                <a:moveTo>
                  <a:pt x="5901148" y="150382"/>
                </a:moveTo>
                <a:cubicBezTo>
                  <a:pt x="5839980" y="150382"/>
                  <a:pt x="5790394" y="199968"/>
                  <a:pt x="5790394" y="261136"/>
                </a:cubicBezTo>
                <a:cubicBezTo>
                  <a:pt x="5790394" y="322304"/>
                  <a:pt x="5839980" y="371890"/>
                  <a:pt x="5901148" y="371890"/>
                </a:cubicBezTo>
                <a:cubicBezTo>
                  <a:pt x="5962316" y="371890"/>
                  <a:pt x="6011902" y="322304"/>
                  <a:pt x="6011902" y="261136"/>
                </a:cubicBezTo>
                <a:cubicBezTo>
                  <a:pt x="6011902" y="199968"/>
                  <a:pt x="5962316" y="150382"/>
                  <a:pt x="5901148" y="150382"/>
                </a:cubicBezTo>
                <a:close/>
                <a:moveTo>
                  <a:pt x="5539374" y="150382"/>
                </a:moveTo>
                <a:cubicBezTo>
                  <a:pt x="5478206" y="150382"/>
                  <a:pt x="5428620" y="199968"/>
                  <a:pt x="5428620" y="261136"/>
                </a:cubicBezTo>
                <a:cubicBezTo>
                  <a:pt x="5428620" y="322304"/>
                  <a:pt x="5478206" y="371890"/>
                  <a:pt x="5539374" y="371890"/>
                </a:cubicBezTo>
                <a:cubicBezTo>
                  <a:pt x="5600542" y="371890"/>
                  <a:pt x="5650128" y="322304"/>
                  <a:pt x="5650128" y="261136"/>
                </a:cubicBezTo>
                <a:cubicBezTo>
                  <a:pt x="5650128" y="199968"/>
                  <a:pt x="5600542" y="150382"/>
                  <a:pt x="5539374" y="150382"/>
                </a:cubicBezTo>
                <a:close/>
                <a:moveTo>
                  <a:pt x="5139997" y="150382"/>
                </a:moveTo>
                <a:cubicBezTo>
                  <a:pt x="5078829" y="150382"/>
                  <a:pt x="5029243" y="199968"/>
                  <a:pt x="5029243" y="261136"/>
                </a:cubicBezTo>
                <a:cubicBezTo>
                  <a:pt x="5029243" y="322304"/>
                  <a:pt x="5078829" y="371890"/>
                  <a:pt x="5139997" y="371890"/>
                </a:cubicBezTo>
                <a:cubicBezTo>
                  <a:pt x="5201165" y="371890"/>
                  <a:pt x="5250751" y="322304"/>
                  <a:pt x="5250751" y="261136"/>
                </a:cubicBezTo>
                <a:cubicBezTo>
                  <a:pt x="5250751" y="199968"/>
                  <a:pt x="5201165" y="150382"/>
                  <a:pt x="5139997" y="150382"/>
                </a:cubicBezTo>
                <a:close/>
                <a:moveTo>
                  <a:pt x="4778223" y="150382"/>
                </a:moveTo>
                <a:cubicBezTo>
                  <a:pt x="4717055" y="150382"/>
                  <a:pt x="4667469" y="199968"/>
                  <a:pt x="4667469" y="261136"/>
                </a:cubicBezTo>
                <a:cubicBezTo>
                  <a:pt x="4667469" y="322304"/>
                  <a:pt x="4717055" y="371890"/>
                  <a:pt x="4778223" y="371890"/>
                </a:cubicBezTo>
                <a:cubicBezTo>
                  <a:pt x="4839391" y="371890"/>
                  <a:pt x="4888977" y="322304"/>
                  <a:pt x="4888977" y="261136"/>
                </a:cubicBezTo>
                <a:cubicBezTo>
                  <a:pt x="4888977" y="199968"/>
                  <a:pt x="4839391" y="150382"/>
                  <a:pt x="4778223" y="150382"/>
                </a:cubicBezTo>
                <a:close/>
                <a:moveTo>
                  <a:pt x="2916256" y="147187"/>
                </a:moveTo>
                <a:cubicBezTo>
                  <a:pt x="2855088" y="147187"/>
                  <a:pt x="2805502" y="196773"/>
                  <a:pt x="2805502" y="257941"/>
                </a:cubicBezTo>
                <a:cubicBezTo>
                  <a:pt x="2805502" y="319109"/>
                  <a:pt x="2855088" y="368696"/>
                  <a:pt x="2916256" y="368696"/>
                </a:cubicBezTo>
                <a:cubicBezTo>
                  <a:pt x="2977424" y="368696"/>
                  <a:pt x="3027010" y="319109"/>
                  <a:pt x="3027010" y="257941"/>
                </a:cubicBezTo>
                <a:cubicBezTo>
                  <a:pt x="3027010" y="196773"/>
                  <a:pt x="2977424" y="147187"/>
                  <a:pt x="2916256" y="147187"/>
                </a:cubicBezTo>
                <a:close/>
                <a:moveTo>
                  <a:pt x="2554482" y="147187"/>
                </a:moveTo>
                <a:cubicBezTo>
                  <a:pt x="2493314" y="147187"/>
                  <a:pt x="2443728" y="196773"/>
                  <a:pt x="2443728" y="257941"/>
                </a:cubicBezTo>
                <a:cubicBezTo>
                  <a:pt x="2443728" y="319109"/>
                  <a:pt x="2493314" y="368696"/>
                  <a:pt x="2554482" y="368696"/>
                </a:cubicBezTo>
                <a:cubicBezTo>
                  <a:pt x="2615650" y="368696"/>
                  <a:pt x="2665236" y="319109"/>
                  <a:pt x="2665236" y="257941"/>
                </a:cubicBezTo>
                <a:cubicBezTo>
                  <a:pt x="2665236" y="196773"/>
                  <a:pt x="2615650" y="147187"/>
                  <a:pt x="2554482" y="147187"/>
                </a:cubicBezTo>
                <a:close/>
                <a:moveTo>
                  <a:pt x="2155105" y="147187"/>
                </a:moveTo>
                <a:cubicBezTo>
                  <a:pt x="2093937" y="147187"/>
                  <a:pt x="2044351" y="196773"/>
                  <a:pt x="2044351" y="257941"/>
                </a:cubicBezTo>
                <a:cubicBezTo>
                  <a:pt x="2044351" y="319109"/>
                  <a:pt x="2093937" y="368696"/>
                  <a:pt x="2155105" y="368696"/>
                </a:cubicBezTo>
                <a:cubicBezTo>
                  <a:pt x="2216273" y="368696"/>
                  <a:pt x="2265859" y="319109"/>
                  <a:pt x="2265859" y="257941"/>
                </a:cubicBezTo>
                <a:cubicBezTo>
                  <a:pt x="2265859" y="196773"/>
                  <a:pt x="2216273" y="147187"/>
                  <a:pt x="2155105" y="147187"/>
                </a:cubicBezTo>
                <a:close/>
                <a:moveTo>
                  <a:pt x="1793331" y="147187"/>
                </a:moveTo>
                <a:cubicBezTo>
                  <a:pt x="1732163" y="147187"/>
                  <a:pt x="1682577" y="196773"/>
                  <a:pt x="1682577" y="257941"/>
                </a:cubicBezTo>
                <a:cubicBezTo>
                  <a:pt x="1682577" y="319109"/>
                  <a:pt x="1732163" y="368696"/>
                  <a:pt x="1793331" y="368696"/>
                </a:cubicBezTo>
                <a:cubicBezTo>
                  <a:pt x="1854499" y="368696"/>
                  <a:pt x="1904087" y="319109"/>
                  <a:pt x="1904087" y="257941"/>
                </a:cubicBezTo>
                <a:cubicBezTo>
                  <a:pt x="1904087" y="196773"/>
                  <a:pt x="1854499" y="147187"/>
                  <a:pt x="1793331" y="147187"/>
                </a:cubicBezTo>
                <a:close/>
                <a:moveTo>
                  <a:pt x="1419045" y="147187"/>
                </a:moveTo>
                <a:cubicBezTo>
                  <a:pt x="1357877" y="147187"/>
                  <a:pt x="1308291" y="196773"/>
                  <a:pt x="1308291" y="257941"/>
                </a:cubicBezTo>
                <a:cubicBezTo>
                  <a:pt x="1308291" y="319109"/>
                  <a:pt x="1357877" y="368696"/>
                  <a:pt x="1419045" y="368696"/>
                </a:cubicBezTo>
                <a:cubicBezTo>
                  <a:pt x="1480214" y="368696"/>
                  <a:pt x="1529799" y="319109"/>
                  <a:pt x="1529799" y="257941"/>
                </a:cubicBezTo>
                <a:cubicBezTo>
                  <a:pt x="1529799" y="196773"/>
                  <a:pt x="1480214" y="147187"/>
                  <a:pt x="1419045" y="147187"/>
                </a:cubicBezTo>
                <a:close/>
                <a:moveTo>
                  <a:pt x="1057273" y="147187"/>
                </a:moveTo>
                <a:cubicBezTo>
                  <a:pt x="996103" y="147187"/>
                  <a:pt x="946517" y="196773"/>
                  <a:pt x="946517" y="257941"/>
                </a:cubicBezTo>
                <a:cubicBezTo>
                  <a:pt x="946517" y="319109"/>
                  <a:pt x="996103" y="368696"/>
                  <a:pt x="1057273" y="368696"/>
                </a:cubicBezTo>
                <a:cubicBezTo>
                  <a:pt x="1118439" y="368696"/>
                  <a:pt x="1168026" y="319109"/>
                  <a:pt x="1168026" y="257941"/>
                </a:cubicBezTo>
                <a:cubicBezTo>
                  <a:pt x="1168026" y="196773"/>
                  <a:pt x="1118439" y="147187"/>
                  <a:pt x="1057273" y="147187"/>
                </a:cubicBezTo>
                <a:close/>
                <a:moveTo>
                  <a:pt x="657894" y="147187"/>
                </a:moveTo>
                <a:cubicBezTo>
                  <a:pt x="596728" y="147187"/>
                  <a:pt x="547140" y="196773"/>
                  <a:pt x="547140" y="257941"/>
                </a:cubicBezTo>
                <a:cubicBezTo>
                  <a:pt x="547140" y="319109"/>
                  <a:pt x="596728" y="368696"/>
                  <a:pt x="657894" y="368696"/>
                </a:cubicBezTo>
                <a:cubicBezTo>
                  <a:pt x="719062" y="368696"/>
                  <a:pt x="768648" y="319109"/>
                  <a:pt x="768648" y="257941"/>
                </a:cubicBezTo>
                <a:cubicBezTo>
                  <a:pt x="768648" y="196773"/>
                  <a:pt x="719062" y="147187"/>
                  <a:pt x="657894" y="147187"/>
                </a:cubicBezTo>
                <a:close/>
                <a:moveTo>
                  <a:pt x="296120" y="147187"/>
                </a:moveTo>
                <a:cubicBezTo>
                  <a:pt x="234953" y="147187"/>
                  <a:pt x="185366" y="196773"/>
                  <a:pt x="185366" y="257941"/>
                </a:cubicBezTo>
                <a:cubicBezTo>
                  <a:pt x="185366" y="319109"/>
                  <a:pt x="234953" y="368696"/>
                  <a:pt x="296120" y="368696"/>
                </a:cubicBezTo>
                <a:cubicBezTo>
                  <a:pt x="357290" y="368696"/>
                  <a:pt x="406874" y="319109"/>
                  <a:pt x="406874" y="257941"/>
                </a:cubicBezTo>
                <a:cubicBezTo>
                  <a:pt x="406874" y="196773"/>
                  <a:pt x="357290" y="147187"/>
                  <a:pt x="296120" y="147187"/>
                </a:cubicBezTo>
                <a:close/>
                <a:moveTo>
                  <a:pt x="7749623" y="146800"/>
                </a:moveTo>
                <a:cubicBezTo>
                  <a:pt x="7688455" y="146800"/>
                  <a:pt x="7638869" y="196386"/>
                  <a:pt x="7638869" y="257554"/>
                </a:cubicBezTo>
                <a:cubicBezTo>
                  <a:pt x="7638869" y="318722"/>
                  <a:pt x="7688455" y="368308"/>
                  <a:pt x="7749623" y="368308"/>
                </a:cubicBezTo>
                <a:cubicBezTo>
                  <a:pt x="7810791" y="368308"/>
                  <a:pt x="7860377" y="318722"/>
                  <a:pt x="7860377" y="257554"/>
                </a:cubicBezTo>
                <a:cubicBezTo>
                  <a:pt x="7860377" y="196386"/>
                  <a:pt x="7810791" y="146800"/>
                  <a:pt x="7749623" y="146800"/>
                </a:cubicBezTo>
                <a:close/>
                <a:moveTo>
                  <a:pt x="4390445" y="143605"/>
                </a:moveTo>
                <a:cubicBezTo>
                  <a:pt x="4329277" y="143605"/>
                  <a:pt x="4279691" y="193191"/>
                  <a:pt x="4279691" y="254360"/>
                </a:cubicBezTo>
                <a:cubicBezTo>
                  <a:pt x="4279691" y="315527"/>
                  <a:pt x="4329277" y="365113"/>
                  <a:pt x="4390445" y="365113"/>
                </a:cubicBezTo>
                <a:cubicBezTo>
                  <a:pt x="4451613" y="365113"/>
                  <a:pt x="4501199" y="315527"/>
                  <a:pt x="4501199" y="254360"/>
                </a:cubicBezTo>
                <a:cubicBezTo>
                  <a:pt x="4501199" y="193191"/>
                  <a:pt x="4451613" y="143605"/>
                  <a:pt x="4390445" y="143605"/>
                </a:cubicBezTo>
                <a:close/>
                <a:moveTo>
                  <a:pt x="4028671" y="143605"/>
                </a:moveTo>
                <a:cubicBezTo>
                  <a:pt x="3967503" y="143605"/>
                  <a:pt x="3917917" y="193191"/>
                  <a:pt x="3917917" y="254360"/>
                </a:cubicBezTo>
                <a:cubicBezTo>
                  <a:pt x="3917917" y="315527"/>
                  <a:pt x="3967503" y="365113"/>
                  <a:pt x="4028671" y="365113"/>
                </a:cubicBezTo>
                <a:cubicBezTo>
                  <a:pt x="4089839" y="365113"/>
                  <a:pt x="4139425" y="315527"/>
                  <a:pt x="4139425" y="254360"/>
                </a:cubicBezTo>
                <a:cubicBezTo>
                  <a:pt x="4139425" y="193191"/>
                  <a:pt x="4089839" y="143605"/>
                  <a:pt x="4028671" y="143605"/>
                </a:cubicBezTo>
                <a:close/>
                <a:moveTo>
                  <a:pt x="3629294" y="143605"/>
                </a:moveTo>
                <a:cubicBezTo>
                  <a:pt x="3568126" y="143605"/>
                  <a:pt x="3518540" y="193191"/>
                  <a:pt x="3518540" y="254360"/>
                </a:cubicBezTo>
                <a:cubicBezTo>
                  <a:pt x="3518540" y="315527"/>
                  <a:pt x="3568126" y="365113"/>
                  <a:pt x="3629294" y="365113"/>
                </a:cubicBezTo>
                <a:cubicBezTo>
                  <a:pt x="3690462" y="365113"/>
                  <a:pt x="3740048" y="315527"/>
                  <a:pt x="3740048" y="254360"/>
                </a:cubicBezTo>
                <a:cubicBezTo>
                  <a:pt x="3740048" y="193191"/>
                  <a:pt x="3690462" y="143605"/>
                  <a:pt x="3629294" y="143605"/>
                </a:cubicBezTo>
                <a:close/>
                <a:moveTo>
                  <a:pt x="3267520" y="143605"/>
                </a:moveTo>
                <a:cubicBezTo>
                  <a:pt x="3206352" y="143605"/>
                  <a:pt x="3156766" y="193191"/>
                  <a:pt x="3156766" y="254360"/>
                </a:cubicBezTo>
                <a:cubicBezTo>
                  <a:pt x="3156766" y="315527"/>
                  <a:pt x="3206352" y="365113"/>
                  <a:pt x="3267520" y="365113"/>
                </a:cubicBezTo>
                <a:cubicBezTo>
                  <a:pt x="3328688" y="365113"/>
                  <a:pt x="3378274" y="315527"/>
                  <a:pt x="3378274" y="254360"/>
                </a:cubicBezTo>
                <a:cubicBezTo>
                  <a:pt x="3378274" y="193191"/>
                  <a:pt x="3328688" y="143605"/>
                  <a:pt x="3267520" y="143605"/>
                </a:cubicBezTo>
                <a:close/>
                <a:moveTo>
                  <a:pt x="222691" y="0"/>
                </a:moveTo>
                <a:lnTo>
                  <a:pt x="7819533" y="0"/>
                </a:lnTo>
                <a:cubicBezTo>
                  <a:pt x="7942522" y="0"/>
                  <a:pt x="8042224" y="99702"/>
                  <a:pt x="8042224" y="222691"/>
                </a:cubicBezTo>
                <a:lnTo>
                  <a:pt x="8042224" y="4161860"/>
                </a:lnTo>
                <a:cubicBezTo>
                  <a:pt x="8042224" y="4284849"/>
                  <a:pt x="7942522" y="4384551"/>
                  <a:pt x="7819533" y="4384551"/>
                </a:cubicBezTo>
                <a:lnTo>
                  <a:pt x="222691" y="4384551"/>
                </a:lnTo>
                <a:cubicBezTo>
                  <a:pt x="99702" y="4384551"/>
                  <a:pt x="0" y="4284849"/>
                  <a:pt x="0" y="4161860"/>
                </a:cubicBezTo>
                <a:lnTo>
                  <a:pt x="0" y="222691"/>
                </a:lnTo>
                <a:cubicBezTo>
                  <a:pt x="0" y="99702"/>
                  <a:pt x="99702" y="0"/>
                  <a:pt x="222691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270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Freeform 118"/>
          <p:cNvSpPr/>
          <p:nvPr/>
        </p:nvSpPr>
        <p:spPr>
          <a:xfrm>
            <a:off x="2169429" y="2418030"/>
            <a:ext cx="9005390" cy="3445465"/>
          </a:xfrm>
          <a:custGeom>
            <a:avLst/>
            <a:gdLst>
              <a:gd name="connsiteX0" fmla="*/ 7398359 w 8042224"/>
              <a:gd name="connsiteY0" fmla="*/ 150382 h 4384551"/>
              <a:gd name="connsiteX1" fmla="*/ 7287605 w 8042224"/>
              <a:gd name="connsiteY1" fmla="*/ 261136 h 4384551"/>
              <a:gd name="connsiteX2" fmla="*/ 7398359 w 8042224"/>
              <a:gd name="connsiteY2" fmla="*/ 371890 h 4384551"/>
              <a:gd name="connsiteX3" fmla="*/ 7509113 w 8042224"/>
              <a:gd name="connsiteY3" fmla="*/ 261136 h 4384551"/>
              <a:gd name="connsiteX4" fmla="*/ 7398359 w 8042224"/>
              <a:gd name="connsiteY4" fmla="*/ 150382 h 4384551"/>
              <a:gd name="connsiteX5" fmla="*/ 7036585 w 8042224"/>
              <a:gd name="connsiteY5" fmla="*/ 150382 h 4384551"/>
              <a:gd name="connsiteX6" fmla="*/ 6925831 w 8042224"/>
              <a:gd name="connsiteY6" fmla="*/ 261136 h 4384551"/>
              <a:gd name="connsiteX7" fmla="*/ 7036585 w 8042224"/>
              <a:gd name="connsiteY7" fmla="*/ 371890 h 4384551"/>
              <a:gd name="connsiteX8" fmla="*/ 7147339 w 8042224"/>
              <a:gd name="connsiteY8" fmla="*/ 261136 h 4384551"/>
              <a:gd name="connsiteX9" fmla="*/ 7036585 w 8042224"/>
              <a:gd name="connsiteY9" fmla="*/ 150382 h 4384551"/>
              <a:gd name="connsiteX10" fmla="*/ 6637208 w 8042224"/>
              <a:gd name="connsiteY10" fmla="*/ 150382 h 4384551"/>
              <a:gd name="connsiteX11" fmla="*/ 6526454 w 8042224"/>
              <a:gd name="connsiteY11" fmla="*/ 261136 h 4384551"/>
              <a:gd name="connsiteX12" fmla="*/ 6637208 w 8042224"/>
              <a:gd name="connsiteY12" fmla="*/ 371890 h 4384551"/>
              <a:gd name="connsiteX13" fmla="*/ 6747962 w 8042224"/>
              <a:gd name="connsiteY13" fmla="*/ 261136 h 4384551"/>
              <a:gd name="connsiteX14" fmla="*/ 6637208 w 8042224"/>
              <a:gd name="connsiteY14" fmla="*/ 150382 h 4384551"/>
              <a:gd name="connsiteX15" fmla="*/ 6275434 w 8042224"/>
              <a:gd name="connsiteY15" fmla="*/ 150382 h 4384551"/>
              <a:gd name="connsiteX16" fmla="*/ 6164680 w 8042224"/>
              <a:gd name="connsiteY16" fmla="*/ 261136 h 4384551"/>
              <a:gd name="connsiteX17" fmla="*/ 6275434 w 8042224"/>
              <a:gd name="connsiteY17" fmla="*/ 371890 h 4384551"/>
              <a:gd name="connsiteX18" fmla="*/ 6386188 w 8042224"/>
              <a:gd name="connsiteY18" fmla="*/ 261136 h 4384551"/>
              <a:gd name="connsiteX19" fmla="*/ 6275434 w 8042224"/>
              <a:gd name="connsiteY19" fmla="*/ 150382 h 4384551"/>
              <a:gd name="connsiteX20" fmla="*/ 5901148 w 8042224"/>
              <a:gd name="connsiteY20" fmla="*/ 150382 h 4384551"/>
              <a:gd name="connsiteX21" fmla="*/ 5790394 w 8042224"/>
              <a:gd name="connsiteY21" fmla="*/ 261136 h 4384551"/>
              <a:gd name="connsiteX22" fmla="*/ 5901148 w 8042224"/>
              <a:gd name="connsiteY22" fmla="*/ 371890 h 4384551"/>
              <a:gd name="connsiteX23" fmla="*/ 6011902 w 8042224"/>
              <a:gd name="connsiteY23" fmla="*/ 261136 h 4384551"/>
              <a:gd name="connsiteX24" fmla="*/ 5901148 w 8042224"/>
              <a:gd name="connsiteY24" fmla="*/ 150382 h 4384551"/>
              <a:gd name="connsiteX25" fmla="*/ 5539374 w 8042224"/>
              <a:gd name="connsiteY25" fmla="*/ 150382 h 4384551"/>
              <a:gd name="connsiteX26" fmla="*/ 5428620 w 8042224"/>
              <a:gd name="connsiteY26" fmla="*/ 261136 h 4384551"/>
              <a:gd name="connsiteX27" fmla="*/ 5539374 w 8042224"/>
              <a:gd name="connsiteY27" fmla="*/ 371890 h 4384551"/>
              <a:gd name="connsiteX28" fmla="*/ 5650128 w 8042224"/>
              <a:gd name="connsiteY28" fmla="*/ 261136 h 4384551"/>
              <a:gd name="connsiteX29" fmla="*/ 5539374 w 8042224"/>
              <a:gd name="connsiteY29" fmla="*/ 150382 h 4384551"/>
              <a:gd name="connsiteX30" fmla="*/ 5139997 w 8042224"/>
              <a:gd name="connsiteY30" fmla="*/ 150382 h 4384551"/>
              <a:gd name="connsiteX31" fmla="*/ 5029243 w 8042224"/>
              <a:gd name="connsiteY31" fmla="*/ 261136 h 4384551"/>
              <a:gd name="connsiteX32" fmla="*/ 5139997 w 8042224"/>
              <a:gd name="connsiteY32" fmla="*/ 371890 h 4384551"/>
              <a:gd name="connsiteX33" fmla="*/ 5250751 w 8042224"/>
              <a:gd name="connsiteY33" fmla="*/ 261136 h 4384551"/>
              <a:gd name="connsiteX34" fmla="*/ 5139997 w 8042224"/>
              <a:gd name="connsiteY34" fmla="*/ 150382 h 4384551"/>
              <a:gd name="connsiteX35" fmla="*/ 4778223 w 8042224"/>
              <a:gd name="connsiteY35" fmla="*/ 150382 h 4384551"/>
              <a:gd name="connsiteX36" fmla="*/ 4667469 w 8042224"/>
              <a:gd name="connsiteY36" fmla="*/ 261136 h 4384551"/>
              <a:gd name="connsiteX37" fmla="*/ 4778223 w 8042224"/>
              <a:gd name="connsiteY37" fmla="*/ 371890 h 4384551"/>
              <a:gd name="connsiteX38" fmla="*/ 4888977 w 8042224"/>
              <a:gd name="connsiteY38" fmla="*/ 261136 h 4384551"/>
              <a:gd name="connsiteX39" fmla="*/ 4778223 w 8042224"/>
              <a:gd name="connsiteY39" fmla="*/ 150382 h 4384551"/>
              <a:gd name="connsiteX40" fmla="*/ 2916256 w 8042224"/>
              <a:gd name="connsiteY40" fmla="*/ 147187 h 4384551"/>
              <a:gd name="connsiteX41" fmla="*/ 2805502 w 8042224"/>
              <a:gd name="connsiteY41" fmla="*/ 257941 h 4384551"/>
              <a:gd name="connsiteX42" fmla="*/ 2916256 w 8042224"/>
              <a:gd name="connsiteY42" fmla="*/ 368696 h 4384551"/>
              <a:gd name="connsiteX43" fmla="*/ 3027010 w 8042224"/>
              <a:gd name="connsiteY43" fmla="*/ 257941 h 4384551"/>
              <a:gd name="connsiteX44" fmla="*/ 2916256 w 8042224"/>
              <a:gd name="connsiteY44" fmla="*/ 147187 h 4384551"/>
              <a:gd name="connsiteX45" fmla="*/ 2554482 w 8042224"/>
              <a:gd name="connsiteY45" fmla="*/ 147187 h 4384551"/>
              <a:gd name="connsiteX46" fmla="*/ 2443728 w 8042224"/>
              <a:gd name="connsiteY46" fmla="*/ 257941 h 4384551"/>
              <a:gd name="connsiteX47" fmla="*/ 2554482 w 8042224"/>
              <a:gd name="connsiteY47" fmla="*/ 368696 h 4384551"/>
              <a:gd name="connsiteX48" fmla="*/ 2665236 w 8042224"/>
              <a:gd name="connsiteY48" fmla="*/ 257941 h 4384551"/>
              <a:gd name="connsiteX49" fmla="*/ 2554482 w 8042224"/>
              <a:gd name="connsiteY49" fmla="*/ 147187 h 4384551"/>
              <a:gd name="connsiteX50" fmla="*/ 2155105 w 8042224"/>
              <a:gd name="connsiteY50" fmla="*/ 147187 h 4384551"/>
              <a:gd name="connsiteX51" fmla="*/ 2044351 w 8042224"/>
              <a:gd name="connsiteY51" fmla="*/ 257941 h 4384551"/>
              <a:gd name="connsiteX52" fmla="*/ 2155105 w 8042224"/>
              <a:gd name="connsiteY52" fmla="*/ 368696 h 4384551"/>
              <a:gd name="connsiteX53" fmla="*/ 2265859 w 8042224"/>
              <a:gd name="connsiteY53" fmla="*/ 257941 h 4384551"/>
              <a:gd name="connsiteX54" fmla="*/ 2155105 w 8042224"/>
              <a:gd name="connsiteY54" fmla="*/ 147187 h 4384551"/>
              <a:gd name="connsiteX55" fmla="*/ 1793331 w 8042224"/>
              <a:gd name="connsiteY55" fmla="*/ 147187 h 4384551"/>
              <a:gd name="connsiteX56" fmla="*/ 1682577 w 8042224"/>
              <a:gd name="connsiteY56" fmla="*/ 257941 h 4384551"/>
              <a:gd name="connsiteX57" fmla="*/ 1793331 w 8042224"/>
              <a:gd name="connsiteY57" fmla="*/ 368696 h 4384551"/>
              <a:gd name="connsiteX58" fmla="*/ 1904087 w 8042224"/>
              <a:gd name="connsiteY58" fmla="*/ 257941 h 4384551"/>
              <a:gd name="connsiteX59" fmla="*/ 1793331 w 8042224"/>
              <a:gd name="connsiteY59" fmla="*/ 147187 h 4384551"/>
              <a:gd name="connsiteX60" fmla="*/ 1419045 w 8042224"/>
              <a:gd name="connsiteY60" fmla="*/ 147187 h 4384551"/>
              <a:gd name="connsiteX61" fmla="*/ 1308291 w 8042224"/>
              <a:gd name="connsiteY61" fmla="*/ 257941 h 4384551"/>
              <a:gd name="connsiteX62" fmla="*/ 1419045 w 8042224"/>
              <a:gd name="connsiteY62" fmla="*/ 368696 h 4384551"/>
              <a:gd name="connsiteX63" fmla="*/ 1529799 w 8042224"/>
              <a:gd name="connsiteY63" fmla="*/ 257941 h 4384551"/>
              <a:gd name="connsiteX64" fmla="*/ 1419045 w 8042224"/>
              <a:gd name="connsiteY64" fmla="*/ 147187 h 4384551"/>
              <a:gd name="connsiteX65" fmla="*/ 1057273 w 8042224"/>
              <a:gd name="connsiteY65" fmla="*/ 147187 h 4384551"/>
              <a:gd name="connsiteX66" fmla="*/ 946517 w 8042224"/>
              <a:gd name="connsiteY66" fmla="*/ 257941 h 4384551"/>
              <a:gd name="connsiteX67" fmla="*/ 1057273 w 8042224"/>
              <a:gd name="connsiteY67" fmla="*/ 368696 h 4384551"/>
              <a:gd name="connsiteX68" fmla="*/ 1168026 w 8042224"/>
              <a:gd name="connsiteY68" fmla="*/ 257941 h 4384551"/>
              <a:gd name="connsiteX69" fmla="*/ 1057273 w 8042224"/>
              <a:gd name="connsiteY69" fmla="*/ 147187 h 4384551"/>
              <a:gd name="connsiteX70" fmla="*/ 657894 w 8042224"/>
              <a:gd name="connsiteY70" fmla="*/ 147187 h 4384551"/>
              <a:gd name="connsiteX71" fmla="*/ 547140 w 8042224"/>
              <a:gd name="connsiteY71" fmla="*/ 257941 h 4384551"/>
              <a:gd name="connsiteX72" fmla="*/ 657894 w 8042224"/>
              <a:gd name="connsiteY72" fmla="*/ 368696 h 4384551"/>
              <a:gd name="connsiteX73" fmla="*/ 768648 w 8042224"/>
              <a:gd name="connsiteY73" fmla="*/ 257941 h 4384551"/>
              <a:gd name="connsiteX74" fmla="*/ 657894 w 8042224"/>
              <a:gd name="connsiteY74" fmla="*/ 147187 h 4384551"/>
              <a:gd name="connsiteX75" fmla="*/ 296120 w 8042224"/>
              <a:gd name="connsiteY75" fmla="*/ 147187 h 4384551"/>
              <a:gd name="connsiteX76" fmla="*/ 185366 w 8042224"/>
              <a:gd name="connsiteY76" fmla="*/ 257941 h 4384551"/>
              <a:gd name="connsiteX77" fmla="*/ 296120 w 8042224"/>
              <a:gd name="connsiteY77" fmla="*/ 368696 h 4384551"/>
              <a:gd name="connsiteX78" fmla="*/ 406874 w 8042224"/>
              <a:gd name="connsiteY78" fmla="*/ 257941 h 4384551"/>
              <a:gd name="connsiteX79" fmla="*/ 296120 w 8042224"/>
              <a:gd name="connsiteY79" fmla="*/ 147187 h 4384551"/>
              <a:gd name="connsiteX80" fmla="*/ 7749623 w 8042224"/>
              <a:gd name="connsiteY80" fmla="*/ 146800 h 4384551"/>
              <a:gd name="connsiteX81" fmla="*/ 7638869 w 8042224"/>
              <a:gd name="connsiteY81" fmla="*/ 257554 h 4384551"/>
              <a:gd name="connsiteX82" fmla="*/ 7749623 w 8042224"/>
              <a:gd name="connsiteY82" fmla="*/ 368308 h 4384551"/>
              <a:gd name="connsiteX83" fmla="*/ 7860377 w 8042224"/>
              <a:gd name="connsiteY83" fmla="*/ 257554 h 4384551"/>
              <a:gd name="connsiteX84" fmla="*/ 7749623 w 8042224"/>
              <a:gd name="connsiteY84" fmla="*/ 146800 h 4384551"/>
              <a:gd name="connsiteX85" fmla="*/ 4390445 w 8042224"/>
              <a:gd name="connsiteY85" fmla="*/ 143605 h 4384551"/>
              <a:gd name="connsiteX86" fmla="*/ 4279691 w 8042224"/>
              <a:gd name="connsiteY86" fmla="*/ 254360 h 4384551"/>
              <a:gd name="connsiteX87" fmla="*/ 4390445 w 8042224"/>
              <a:gd name="connsiteY87" fmla="*/ 365113 h 4384551"/>
              <a:gd name="connsiteX88" fmla="*/ 4501199 w 8042224"/>
              <a:gd name="connsiteY88" fmla="*/ 254360 h 4384551"/>
              <a:gd name="connsiteX89" fmla="*/ 4390445 w 8042224"/>
              <a:gd name="connsiteY89" fmla="*/ 143605 h 4384551"/>
              <a:gd name="connsiteX90" fmla="*/ 4028671 w 8042224"/>
              <a:gd name="connsiteY90" fmla="*/ 143605 h 4384551"/>
              <a:gd name="connsiteX91" fmla="*/ 3917917 w 8042224"/>
              <a:gd name="connsiteY91" fmla="*/ 254360 h 4384551"/>
              <a:gd name="connsiteX92" fmla="*/ 4028671 w 8042224"/>
              <a:gd name="connsiteY92" fmla="*/ 365113 h 4384551"/>
              <a:gd name="connsiteX93" fmla="*/ 4139425 w 8042224"/>
              <a:gd name="connsiteY93" fmla="*/ 254360 h 4384551"/>
              <a:gd name="connsiteX94" fmla="*/ 4028671 w 8042224"/>
              <a:gd name="connsiteY94" fmla="*/ 143605 h 4384551"/>
              <a:gd name="connsiteX95" fmla="*/ 3629294 w 8042224"/>
              <a:gd name="connsiteY95" fmla="*/ 143605 h 4384551"/>
              <a:gd name="connsiteX96" fmla="*/ 3518540 w 8042224"/>
              <a:gd name="connsiteY96" fmla="*/ 254360 h 4384551"/>
              <a:gd name="connsiteX97" fmla="*/ 3629294 w 8042224"/>
              <a:gd name="connsiteY97" fmla="*/ 365113 h 4384551"/>
              <a:gd name="connsiteX98" fmla="*/ 3740048 w 8042224"/>
              <a:gd name="connsiteY98" fmla="*/ 254360 h 4384551"/>
              <a:gd name="connsiteX99" fmla="*/ 3629294 w 8042224"/>
              <a:gd name="connsiteY99" fmla="*/ 143605 h 4384551"/>
              <a:gd name="connsiteX100" fmla="*/ 3267520 w 8042224"/>
              <a:gd name="connsiteY100" fmla="*/ 143605 h 4384551"/>
              <a:gd name="connsiteX101" fmla="*/ 3156766 w 8042224"/>
              <a:gd name="connsiteY101" fmla="*/ 254360 h 4384551"/>
              <a:gd name="connsiteX102" fmla="*/ 3267520 w 8042224"/>
              <a:gd name="connsiteY102" fmla="*/ 365113 h 4384551"/>
              <a:gd name="connsiteX103" fmla="*/ 3378274 w 8042224"/>
              <a:gd name="connsiteY103" fmla="*/ 254360 h 4384551"/>
              <a:gd name="connsiteX104" fmla="*/ 3267520 w 8042224"/>
              <a:gd name="connsiteY104" fmla="*/ 143605 h 4384551"/>
              <a:gd name="connsiteX105" fmla="*/ 222691 w 8042224"/>
              <a:gd name="connsiteY105" fmla="*/ 0 h 4384551"/>
              <a:gd name="connsiteX106" fmla="*/ 7819533 w 8042224"/>
              <a:gd name="connsiteY106" fmla="*/ 0 h 4384551"/>
              <a:gd name="connsiteX107" fmla="*/ 8042224 w 8042224"/>
              <a:gd name="connsiteY107" fmla="*/ 222691 h 4384551"/>
              <a:gd name="connsiteX108" fmla="*/ 8042224 w 8042224"/>
              <a:gd name="connsiteY108" fmla="*/ 4161860 h 4384551"/>
              <a:gd name="connsiteX109" fmla="*/ 7819533 w 8042224"/>
              <a:gd name="connsiteY109" fmla="*/ 4384551 h 4384551"/>
              <a:gd name="connsiteX110" fmla="*/ 222691 w 8042224"/>
              <a:gd name="connsiteY110" fmla="*/ 4384551 h 4384551"/>
              <a:gd name="connsiteX111" fmla="*/ 0 w 8042224"/>
              <a:gd name="connsiteY111" fmla="*/ 4161860 h 4384551"/>
              <a:gd name="connsiteX112" fmla="*/ 0 w 8042224"/>
              <a:gd name="connsiteY112" fmla="*/ 222691 h 4384551"/>
              <a:gd name="connsiteX113" fmla="*/ 222691 w 8042224"/>
              <a:gd name="connsiteY113" fmla="*/ 0 h 438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8042224" h="4384551">
                <a:moveTo>
                  <a:pt x="7398359" y="150382"/>
                </a:moveTo>
                <a:cubicBezTo>
                  <a:pt x="7337191" y="150382"/>
                  <a:pt x="7287605" y="199968"/>
                  <a:pt x="7287605" y="261136"/>
                </a:cubicBezTo>
                <a:cubicBezTo>
                  <a:pt x="7287605" y="322304"/>
                  <a:pt x="7337191" y="371890"/>
                  <a:pt x="7398359" y="371890"/>
                </a:cubicBezTo>
                <a:cubicBezTo>
                  <a:pt x="7459527" y="371890"/>
                  <a:pt x="7509113" y="322304"/>
                  <a:pt x="7509113" y="261136"/>
                </a:cubicBezTo>
                <a:cubicBezTo>
                  <a:pt x="7509113" y="199968"/>
                  <a:pt x="7459527" y="150382"/>
                  <a:pt x="7398359" y="150382"/>
                </a:cubicBezTo>
                <a:close/>
                <a:moveTo>
                  <a:pt x="7036585" y="150382"/>
                </a:moveTo>
                <a:cubicBezTo>
                  <a:pt x="6975417" y="150382"/>
                  <a:pt x="6925831" y="199968"/>
                  <a:pt x="6925831" y="261136"/>
                </a:cubicBezTo>
                <a:cubicBezTo>
                  <a:pt x="6925831" y="322304"/>
                  <a:pt x="6975417" y="371890"/>
                  <a:pt x="7036585" y="371890"/>
                </a:cubicBezTo>
                <a:cubicBezTo>
                  <a:pt x="7097753" y="371890"/>
                  <a:pt x="7147339" y="322304"/>
                  <a:pt x="7147339" y="261136"/>
                </a:cubicBezTo>
                <a:cubicBezTo>
                  <a:pt x="7147339" y="199968"/>
                  <a:pt x="7097753" y="150382"/>
                  <a:pt x="7036585" y="150382"/>
                </a:cubicBezTo>
                <a:close/>
                <a:moveTo>
                  <a:pt x="6637208" y="150382"/>
                </a:moveTo>
                <a:cubicBezTo>
                  <a:pt x="6576040" y="150382"/>
                  <a:pt x="6526454" y="199968"/>
                  <a:pt x="6526454" y="261136"/>
                </a:cubicBezTo>
                <a:cubicBezTo>
                  <a:pt x="6526454" y="322304"/>
                  <a:pt x="6576040" y="371890"/>
                  <a:pt x="6637208" y="371890"/>
                </a:cubicBezTo>
                <a:cubicBezTo>
                  <a:pt x="6698376" y="371890"/>
                  <a:pt x="6747962" y="322304"/>
                  <a:pt x="6747962" y="261136"/>
                </a:cubicBezTo>
                <a:cubicBezTo>
                  <a:pt x="6747962" y="199968"/>
                  <a:pt x="6698376" y="150382"/>
                  <a:pt x="6637208" y="150382"/>
                </a:cubicBezTo>
                <a:close/>
                <a:moveTo>
                  <a:pt x="6275434" y="150382"/>
                </a:moveTo>
                <a:cubicBezTo>
                  <a:pt x="6214266" y="150382"/>
                  <a:pt x="6164680" y="199968"/>
                  <a:pt x="6164680" y="261136"/>
                </a:cubicBezTo>
                <a:cubicBezTo>
                  <a:pt x="6164680" y="322304"/>
                  <a:pt x="6214266" y="371890"/>
                  <a:pt x="6275434" y="371890"/>
                </a:cubicBezTo>
                <a:cubicBezTo>
                  <a:pt x="6336602" y="371890"/>
                  <a:pt x="6386188" y="322304"/>
                  <a:pt x="6386188" y="261136"/>
                </a:cubicBezTo>
                <a:cubicBezTo>
                  <a:pt x="6386188" y="199968"/>
                  <a:pt x="6336602" y="150382"/>
                  <a:pt x="6275434" y="150382"/>
                </a:cubicBezTo>
                <a:close/>
                <a:moveTo>
                  <a:pt x="5901148" y="150382"/>
                </a:moveTo>
                <a:cubicBezTo>
                  <a:pt x="5839980" y="150382"/>
                  <a:pt x="5790394" y="199968"/>
                  <a:pt x="5790394" y="261136"/>
                </a:cubicBezTo>
                <a:cubicBezTo>
                  <a:pt x="5790394" y="322304"/>
                  <a:pt x="5839980" y="371890"/>
                  <a:pt x="5901148" y="371890"/>
                </a:cubicBezTo>
                <a:cubicBezTo>
                  <a:pt x="5962316" y="371890"/>
                  <a:pt x="6011902" y="322304"/>
                  <a:pt x="6011902" y="261136"/>
                </a:cubicBezTo>
                <a:cubicBezTo>
                  <a:pt x="6011902" y="199968"/>
                  <a:pt x="5962316" y="150382"/>
                  <a:pt x="5901148" y="150382"/>
                </a:cubicBezTo>
                <a:close/>
                <a:moveTo>
                  <a:pt x="5539374" y="150382"/>
                </a:moveTo>
                <a:cubicBezTo>
                  <a:pt x="5478206" y="150382"/>
                  <a:pt x="5428620" y="199968"/>
                  <a:pt x="5428620" y="261136"/>
                </a:cubicBezTo>
                <a:cubicBezTo>
                  <a:pt x="5428620" y="322304"/>
                  <a:pt x="5478206" y="371890"/>
                  <a:pt x="5539374" y="371890"/>
                </a:cubicBezTo>
                <a:cubicBezTo>
                  <a:pt x="5600542" y="371890"/>
                  <a:pt x="5650128" y="322304"/>
                  <a:pt x="5650128" y="261136"/>
                </a:cubicBezTo>
                <a:cubicBezTo>
                  <a:pt x="5650128" y="199968"/>
                  <a:pt x="5600542" y="150382"/>
                  <a:pt x="5539374" y="150382"/>
                </a:cubicBezTo>
                <a:close/>
                <a:moveTo>
                  <a:pt x="5139997" y="150382"/>
                </a:moveTo>
                <a:cubicBezTo>
                  <a:pt x="5078829" y="150382"/>
                  <a:pt x="5029243" y="199968"/>
                  <a:pt x="5029243" y="261136"/>
                </a:cubicBezTo>
                <a:cubicBezTo>
                  <a:pt x="5029243" y="322304"/>
                  <a:pt x="5078829" y="371890"/>
                  <a:pt x="5139997" y="371890"/>
                </a:cubicBezTo>
                <a:cubicBezTo>
                  <a:pt x="5201165" y="371890"/>
                  <a:pt x="5250751" y="322304"/>
                  <a:pt x="5250751" y="261136"/>
                </a:cubicBezTo>
                <a:cubicBezTo>
                  <a:pt x="5250751" y="199968"/>
                  <a:pt x="5201165" y="150382"/>
                  <a:pt x="5139997" y="150382"/>
                </a:cubicBezTo>
                <a:close/>
                <a:moveTo>
                  <a:pt x="4778223" y="150382"/>
                </a:moveTo>
                <a:cubicBezTo>
                  <a:pt x="4717055" y="150382"/>
                  <a:pt x="4667469" y="199968"/>
                  <a:pt x="4667469" y="261136"/>
                </a:cubicBezTo>
                <a:cubicBezTo>
                  <a:pt x="4667469" y="322304"/>
                  <a:pt x="4717055" y="371890"/>
                  <a:pt x="4778223" y="371890"/>
                </a:cubicBezTo>
                <a:cubicBezTo>
                  <a:pt x="4839391" y="371890"/>
                  <a:pt x="4888977" y="322304"/>
                  <a:pt x="4888977" y="261136"/>
                </a:cubicBezTo>
                <a:cubicBezTo>
                  <a:pt x="4888977" y="199968"/>
                  <a:pt x="4839391" y="150382"/>
                  <a:pt x="4778223" y="150382"/>
                </a:cubicBezTo>
                <a:close/>
                <a:moveTo>
                  <a:pt x="2916256" y="147187"/>
                </a:moveTo>
                <a:cubicBezTo>
                  <a:pt x="2855088" y="147187"/>
                  <a:pt x="2805502" y="196773"/>
                  <a:pt x="2805502" y="257941"/>
                </a:cubicBezTo>
                <a:cubicBezTo>
                  <a:pt x="2805502" y="319109"/>
                  <a:pt x="2855088" y="368696"/>
                  <a:pt x="2916256" y="368696"/>
                </a:cubicBezTo>
                <a:cubicBezTo>
                  <a:pt x="2977424" y="368696"/>
                  <a:pt x="3027010" y="319109"/>
                  <a:pt x="3027010" y="257941"/>
                </a:cubicBezTo>
                <a:cubicBezTo>
                  <a:pt x="3027010" y="196773"/>
                  <a:pt x="2977424" y="147187"/>
                  <a:pt x="2916256" y="147187"/>
                </a:cubicBezTo>
                <a:close/>
                <a:moveTo>
                  <a:pt x="2554482" y="147187"/>
                </a:moveTo>
                <a:cubicBezTo>
                  <a:pt x="2493314" y="147187"/>
                  <a:pt x="2443728" y="196773"/>
                  <a:pt x="2443728" y="257941"/>
                </a:cubicBezTo>
                <a:cubicBezTo>
                  <a:pt x="2443728" y="319109"/>
                  <a:pt x="2493314" y="368696"/>
                  <a:pt x="2554482" y="368696"/>
                </a:cubicBezTo>
                <a:cubicBezTo>
                  <a:pt x="2615650" y="368696"/>
                  <a:pt x="2665236" y="319109"/>
                  <a:pt x="2665236" y="257941"/>
                </a:cubicBezTo>
                <a:cubicBezTo>
                  <a:pt x="2665236" y="196773"/>
                  <a:pt x="2615650" y="147187"/>
                  <a:pt x="2554482" y="147187"/>
                </a:cubicBezTo>
                <a:close/>
                <a:moveTo>
                  <a:pt x="2155105" y="147187"/>
                </a:moveTo>
                <a:cubicBezTo>
                  <a:pt x="2093937" y="147187"/>
                  <a:pt x="2044351" y="196773"/>
                  <a:pt x="2044351" y="257941"/>
                </a:cubicBezTo>
                <a:cubicBezTo>
                  <a:pt x="2044351" y="319109"/>
                  <a:pt x="2093937" y="368696"/>
                  <a:pt x="2155105" y="368696"/>
                </a:cubicBezTo>
                <a:cubicBezTo>
                  <a:pt x="2216273" y="368696"/>
                  <a:pt x="2265859" y="319109"/>
                  <a:pt x="2265859" y="257941"/>
                </a:cubicBezTo>
                <a:cubicBezTo>
                  <a:pt x="2265859" y="196773"/>
                  <a:pt x="2216273" y="147187"/>
                  <a:pt x="2155105" y="147187"/>
                </a:cubicBezTo>
                <a:close/>
                <a:moveTo>
                  <a:pt x="1793331" y="147187"/>
                </a:moveTo>
                <a:cubicBezTo>
                  <a:pt x="1732163" y="147187"/>
                  <a:pt x="1682577" y="196773"/>
                  <a:pt x="1682577" y="257941"/>
                </a:cubicBezTo>
                <a:cubicBezTo>
                  <a:pt x="1682577" y="319109"/>
                  <a:pt x="1732163" y="368696"/>
                  <a:pt x="1793331" y="368696"/>
                </a:cubicBezTo>
                <a:cubicBezTo>
                  <a:pt x="1854499" y="368696"/>
                  <a:pt x="1904087" y="319109"/>
                  <a:pt x="1904087" y="257941"/>
                </a:cubicBezTo>
                <a:cubicBezTo>
                  <a:pt x="1904087" y="196773"/>
                  <a:pt x="1854499" y="147187"/>
                  <a:pt x="1793331" y="147187"/>
                </a:cubicBezTo>
                <a:close/>
                <a:moveTo>
                  <a:pt x="1419045" y="147187"/>
                </a:moveTo>
                <a:cubicBezTo>
                  <a:pt x="1357877" y="147187"/>
                  <a:pt x="1308291" y="196773"/>
                  <a:pt x="1308291" y="257941"/>
                </a:cubicBezTo>
                <a:cubicBezTo>
                  <a:pt x="1308291" y="319109"/>
                  <a:pt x="1357877" y="368696"/>
                  <a:pt x="1419045" y="368696"/>
                </a:cubicBezTo>
                <a:cubicBezTo>
                  <a:pt x="1480214" y="368696"/>
                  <a:pt x="1529799" y="319109"/>
                  <a:pt x="1529799" y="257941"/>
                </a:cubicBezTo>
                <a:cubicBezTo>
                  <a:pt x="1529799" y="196773"/>
                  <a:pt x="1480214" y="147187"/>
                  <a:pt x="1419045" y="147187"/>
                </a:cubicBezTo>
                <a:close/>
                <a:moveTo>
                  <a:pt x="1057273" y="147187"/>
                </a:moveTo>
                <a:cubicBezTo>
                  <a:pt x="996103" y="147187"/>
                  <a:pt x="946517" y="196773"/>
                  <a:pt x="946517" y="257941"/>
                </a:cubicBezTo>
                <a:cubicBezTo>
                  <a:pt x="946517" y="319109"/>
                  <a:pt x="996103" y="368696"/>
                  <a:pt x="1057273" y="368696"/>
                </a:cubicBezTo>
                <a:cubicBezTo>
                  <a:pt x="1118439" y="368696"/>
                  <a:pt x="1168026" y="319109"/>
                  <a:pt x="1168026" y="257941"/>
                </a:cubicBezTo>
                <a:cubicBezTo>
                  <a:pt x="1168026" y="196773"/>
                  <a:pt x="1118439" y="147187"/>
                  <a:pt x="1057273" y="147187"/>
                </a:cubicBezTo>
                <a:close/>
                <a:moveTo>
                  <a:pt x="657894" y="147187"/>
                </a:moveTo>
                <a:cubicBezTo>
                  <a:pt x="596728" y="147187"/>
                  <a:pt x="547140" y="196773"/>
                  <a:pt x="547140" y="257941"/>
                </a:cubicBezTo>
                <a:cubicBezTo>
                  <a:pt x="547140" y="319109"/>
                  <a:pt x="596728" y="368696"/>
                  <a:pt x="657894" y="368696"/>
                </a:cubicBezTo>
                <a:cubicBezTo>
                  <a:pt x="719062" y="368696"/>
                  <a:pt x="768648" y="319109"/>
                  <a:pt x="768648" y="257941"/>
                </a:cubicBezTo>
                <a:cubicBezTo>
                  <a:pt x="768648" y="196773"/>
                  <a:pt x="719062" y="147187"/>
                  <a:pt x="657894" y="147187"/>
                </a:cubicBezTo>
                <a:close/>
                <a:moveTo>
                  <a:pt x="296120" y="147187"/>
                </a:moveTo>
                <a:cubicBezTo>
                  <a:pt x="234953" y="147187"/>
                  <a:pt x="185366" y="196773"/>
                  <a:pt x="185366" y="257941"/>
                </a:cubicBezTo>
                <a:cubicBezTo>
                  <a:pt x="185366" y="319109"/>
                  <a:pt x="234953" y="368696"/>
                  <a:pt x="296120" y="368696"/>
                </a:cubicBezTo>
                <a:cubicBezTo>
                  <a:pt x="357290" y="368696"/>
                  <a:pt x="406874" y="319109"/>
                  <a:pt x="406874" y="257941"/>
                </a:cubicBezTo>
                <a:cubicBezTo>
                  <a:pt x="406874" y="196773"/>
                  <a:pt x="357290" y="147187"/>
                  <a:pt x="296120" y="147187"/>
                </a:cubicBezTo>
                <a:close/>
                <a:moveTo>
                  <a:pt x="7749623" y="146800"/>
                </a:moveTo>
                <a:cubicBezTo>
                  <a:pt x="7688455" y="146800"/>
                  <a:pt x="7638869" y="196386"/>
                  <a:pt x="7638869" y="257554"/>
                </a:cubicBezTo>
                <a:cubicBezTo>
                  <a:pt x="7638869" y="318722"/>
                  <a:pt x="7688455" y="368308"/>
                  <a:pt x="7749623" y="368308"/>
                </a:cubicBezTo>
                <a:cubicBezTo>
                  <a:pt x="7810791" y="368308"/>
                  <a:pt x="7860377" y="318722"/>
                  <a:pt x="7860377" y="257554"/>
                </a:cubicBezTo>
                <a:cubicBezTo>
                  <a:pt x="7860377" y="196386"/>
                  <a:pt x="7810791" y="146800"/>
                  <a:pt x="7749623" y="146800"/>
                </a:cubicBezTo>
                <a:close/>
                <a:moveTo>
                  <a:pt x="4390445" y="143605"/>
                </a:moveTo>
                <a:cubicBezTo>
                  <a:pt x="4329277" y="143605"/>
                  <a:pt x="4279691" y="193191"/>
                  <a:pt x="4279691" y="254360"/>
                </a:cubicBezTo>
                <a:cubicBezTo>
                  <a:pt x="4279691" y="315527"/>
                  <a:pt x="4329277" y="365113"/>
                  <a:pt x="4390445" y="365113"/>
                </a:cubicBezTo>
                <a:cubicBezTo>
                  <a:pt x="4451613" y="365113"/>
                  <a:pt x="4501199" y="315527"/>
                  <a:pt x="4501199" y="254360"/>
                </a:cubicBezTo>
                <a:cubicBezTo>
                  <a:pt x="4501199" y="193191"/>
                  <a:pt x="4451613" y="143605"/>
                  <a:pt x="4390445" y="143605"/>
                </a:cubicBezTo>
                <a:close/>
                <a:moveTo>
                  <a:pt x="4028671" y="143605"/>
                </a:moveTo>
                <a:cubicBezTo>
                  <a:pt x="3967503" y="143605"/>
                  <a:pt x="3917917" y="193191"/>
                  <a:pt x="3917917" y="254360"/>
                </a:cubicBezTo>
                <a:cubicBezTo>
                  <a:pt x="3917917" y="315527"/>
                  <a:pt x="3967503" y="365113"/>
                  <a:pt x="4028671" y="365113"/>
                </a:cubicBezTo>
                <a:cubicBezTo>
                  <a:pt x="4089839" y="365113"/>
                  <a:pt x="4139425" y="315527"/>
                  <a:pt x="4139425" y="254360"/>
                </a:cubicBezTo>
                <a:cubicBezTo>
                  <a:pt x="4139425" y="193191"/>
                  <a:pt x="4089839" y="143605"/>
                  <a:pt x="4028671" y="143605"/>
                </a:cubicBezTo>
                <a:close/>
                <a:moveTo>
                  <a:pt x="3629294" y="143605"/>
                </a:moveTo>
                <a:cubicBezTo>
                  <a:pt x="3568126" y="143605"/>
                  <a:pt x="3518540" y="193191"/>
                  <a:pt x="3518540" y="254360"/>
                </a:cubicBezTo>
                <a:cubicBezTo>
                  <a:pt x="3518540" y="315527"/>
                  <a:pt x="3568126" y="365113"/>
                  <a:pt x="3629294" y="365113"/>
                </a:cubicBezTo>
                <a:cubicBezTo>
                  <a:pt x="3690462" y="365113"/>
                  <a:pt x="3740048" y="315527"/>
                  <a:pt x="3740048" y="254360"/>
                </a:cubicBezTo>
                <a:cubicBezTo>
                  <a:pt x="3740048" y="193191"/>
                  <a:pt x="3690462" y="143605"/>
                  <a:pt x="3629294" y="143605"/>
                </a:cubicBezTo>
                <a:close/>
                <a:moveTo>
                  <a:pt x="3267520" y="143605"/>
                </a:moveTo>
                <a:cubicBezTo>
                  <a:pt x="3206352" y="143605"/>
                  <a:pt x="3156766" y="193191"/>
                  <a:pt x="3156766" y="254360"/>
                </a:cubicBezTo>
                <a:cubicBezTo>
                  <a:pt x="3156766" y="315527"/>
                  <a:pt x="3206352" y="365113"/>
                  <a:pt x="3267520" y="365113"/>
                </a:cubicBezTo>
                <a:cubicBezTo>
                  <a:pt x="3328688" y="365113"/>
                  <a:pt x="3378274" y="315527"/>
                  <a:pt x="3378274" y="254360"/>
                </a:cubicBezTo>
                <a:cubicBezTo>
                  <a:pt x="3378274" y="193191"/>
                  <a:pt x="3328688" y="143605"/>
                  <a:pt x="3267520" y="143605"/>
                </a:cubicBezTo>
                <a:close/>
                <a:moveTo>
                  <a:pt x="222691" y="0"/>
                </a:moveTo>
                <a:lnTo>
                  <a:pt x="7819533" y="0"/>
                </a:lnTo>
                <a:cubicBezTo>
                  <a:pt x="7942522" y="0"/>
                  <a:pt x="8042224" y="99702"/>
                  <a:pt x="8042224" y="222691"/>
                </a:cubicBezTo>
                <a:lnTo>
                  <a:pt x="8042224" y="4161860"/>
                </a:lnTo>
                <a:cubicBezTo>
                  <a:pt x="8042224" y="4284849"/>
                  <a:pt x="7942522" y="4384551"/>
                  <a:pt x="7819533" y="4384551"/>
                </a:cubicBezTo>
                <a:lnTo>
                  <a:pt x="222691" y="4384551"/>
                </a:lnTo>
                <a:cubicBezTo>
                  <a:pt x="99702" y="4384551"/>
                  <a:pt x="0" y="4284849"/>
                  <a:pt x="0" y="4161860"/>
                </a:cubicBezTo>
                <a:lnTo>
                  <a:pt x="0" y="222691"/>
                </a:lnTo>
                <a:cubicBezTo>
                  <a:pt x="0" y="99702"/>
                  <a:pt x="99702" y="0"/>
                  <a:pt x="222691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270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nl-NL" sz="3200" b="1" dirty="0">
                <a:solidFill>
                  <a:srgbClr val="002060"/>
                </a:solidFill>
              </a:rPr>
              <a:t>Lá cây có khả năng thu nhận ánh sáng mặt trời, tự tổng hợp nên các chất dinh dưỡng cần cho sự sống từ các chất như khí các-bô-níc, nước nhờ quá trình quang hợp, đồng thời thải ra khí ô-xi. Ngoài lá cây thì những phần trên cây có màu xanh lục cũng có khả năng quang hợp.</a:t>
            </a:r>
            <a:endParaRPr kumimoji="0" lang="id-ID" sz="6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7 Koni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-430306" y="-11654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6CCEDA6-0C56-47DD-8AAB-DEA99F80BACB}"/>
              </a:ext>
            </a:extLst>
          </p:cNvPr>
          <p:cNvGrpSpPr/>
          <p:nvPr/>
        </p:nvGrpSpPr>
        <p:grpSpPr>
          <a:xfrm>
            <a:off x="3966609" y="0"/>
            <a:ext cx="5184391" cy="1850865"/>
            <a:chOff x="3588005" y="0"/>
            <a:chExt cx="5866667" cy="1760478"/>
          </a:xfrm>
        </p:grpSpPr>
        <p:sp>
          <p:nvSpPr>
            <p:cNvPr id="34" name="Freeform 43">
              <a:extLst>
                <a:ext uri="{FF2B5EF4-FFF2-40B4-BE49-F238E27FC236}">
                  <a16:creationId xmlns:a16="http://schemas.microsoft.com/office/drawing/2014/main" id="{8C8521F1-BFF2-44B6-B2D9-B61782E9C4A2}"/>
                </a:ext>
              </a:extLst>
            </p:cNvPr>
            <p:cNvSpPr/>
            <p:nvPr/>
          </p:nvSpPr>
          <p:spPr>
            <a:xfrm>
              <a:off x="3588005" y="726558"/>
              <a:ext cx="5866667" cy="1033920"/>
            </a:xfrm>
            <a:custGeom>
              <a:avLst/>
              <a:gdLst>
                <a:gd name="connsiteX0" fmla="*/ 5624525 w 5866667"/>
                <a:gd name="connsiteY0" fmla="*/ 107583 h 1033920"/>
                <a:gd name="connsiteX1" fmla="*/ 5501785 w 5866667"/>
                <a:gd name="connsiteY1" fmla="*/ 230323 h 1033920"/>
                <a:gd name="connsiteX2" fmla="*/ 5624525 w 5866667"/>
                <a:gd name="connsiteY2" fmla="*/ 353063 h 1033920"/>
                <a:gd name="connsiteX3" fmla="*/ 5747265 w 5866667"/>
                <a:gd name="connsiteY3" fmla="*/ 230323 h 1033920"/>
                <a:gd name="connsiteX4" fmla="*/ 5624525 w 5866667"/>
                <a:gd name="connsiteY4" fmla="*/ 107583 h 1033920"/>
                <a:gd name="connsiteX5" fmla="*/ 254666 w 5866667"/>
                <a:gd name="connsiteY5" fmla="*/ 107583 h 1033920"/>
                <a:gd name="connsiteX6" fmla="*/ 131926 w 5866667"/>
                <a:gd name="connsiteY6" fmla="*/ 230323 h 1033920"/>
                <a:gd name="connsiteX7" fmla="*/ 254666 w 5866667"/>
                <a:gd name="connsiteY7" fmla="*/ 353063 h 1033920"/>
                <a:gd name="connsiteX8" fmla="*/ 377406 w 5866667"/>
                <a:gd name="connsiteY8" fmla="*/ 230323 h 1033920"/>
                <a:gd name="connsiteX9" fmla="*/ 254666 w 5866667"/>
                <a:gd name="connsiteY9" fmla="*/ 107583 h 1033920"/>
                <a:gd name="connsiteX10" fmla="*/ 172323 w 5866667"/>
                <a:gd name="connsiteY10" fmla="*/ 0 h 1033920"/>
                <a:gd name="connsiteX11" fmla="*/ 5694344 w 5866667"/>
                <a:gd name="connsiteY11" fmla="*/ 0 h 1033920"/>
                <a:gd name="connsiteX12" fmla="*/ 5866667 w 5866667"/>
                <a:gd name="connsiteY12" fmla="*/ 172323 h 1033920"/>
                <a:gd name="connsiteX13" fmla="*/ 5866667 w 5866667"/>
                <a:gd name="connsiteY13" fmla="*/ 861597 h 1033920"/>
                <a:gd name="connsiteX14" fmla="*/ 5694344 w 5866667"/>
                <a:gd name="connsiteY14" fmla="*/ 1033920 h 1033920"/>
                <a:gd name="connsiteX15" fmla="*/ 172323 w 5866667"/>
                <a:gd name="connsiteY15" fmla="*/ 1033920 h 1033920"/>
                <a:gd name="connsiteX16" fmla="*/ 0 w 5866667"/>
                <a:gd name="connsiteY16" fmla="*/ 861597 h 1033920"/>
                <a:gd name="connsiteX17" fmla="*/ 0 w 5866667"/>
                <a:gd name="connsiteY17" fmla="*/ 172323 h 1033920"/>
                <a:gd name="connsiteX18" fmla="*/ 172323 w 5866667"/>
                <a:gd name="connsiteY18" fmla="*/ 0 h 1033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866667" h="1033920">
                  <a:moveTo>
                    <a:pt x="5624525" y="107583"/>
                  </a:moveTo>
                  <a:cubicBezTo>
                    <a:pt x="5556738" y="107583"/>
                    <a:pt x="5501785" y="162536"/>
                    <a:pt x="5501785" y="230323"/>
                  </a:cubicBezTo>
                  <a:cubicBezTo>
                    <a:pt x="5501785" y="298110"/>
                    <a:pt x="5556738" y="353063"/>
                    <a:pt x="5624525" y="353063"/>
                  </a:cubicBezTo>
                  <a:cubicBezTo>
                    <a:pt x="5692312" y="353063"/>
                    <a:pt x="5747265" y="298110"/>
                    <a:pt x="5747265" y="230323"/>
                  </a:cubicBezTo>
                  <a:cubicBezTo>
                    <a:pt x="5747265" y="162536"/>
                    <a:pt x="5692312" y="107583"/>
                    <a:pt x="5624525" y="107583"/>
                  </a:cubicBezTo>
                  <a:close/>
                  <a:moveTo>
                    <a:pt x="254666" y="107583"/>
                  </a:moveTo>
                  <a:cubicBezTo>
                    <a:pt x="186879" y="107583"/>
                    <a:pt x="131926" y="162536"/>
                    <a:pt x="131926" y="230323"/>
                  </a:cubicBezTo>
                  <a:cubicBezTo>
                    <a:pt x="131926" y="298110"/>
                    <a:pt x="186879" y="353063"/>
                    <a:pt x="254666" y="353063"/>
                  </a:cubicBezTo>
                  <a:cubicBezTo>
                    <a:pt x="322453" y="353063"/>
                    <a:pt x="377406" y="298110"/>
                    <a:pt x="377406" y="230323"/>
                  </a:cubicBezTo>
                  <a:cubicBezTo>
                    <a:pt x="377406" y="162536"/>
                    <a:pt x="322453" y="107583"/>
                    <a:pt x="254666" y="107583"/>
                  </a:cubicBezTo>
                  <a:close/>
                  <a:moveTo>
                    <a:pt x="172323" y="0"/>
                  </a:moveTo>
                  <a:lnTo>
                    <a:pt x="5694344" y="0"/>
                  </a:lnTo>
                  <a:cubicBezTo>
                    <a:pt x="5789515" y="0"/>
                    <a:pt x="5866667" y="77152"/>
                    <a:pt x="5866667" y="172323"/>
                  </a:cubicBezTo>
                  <a:lnTo>
                    <a:pt x="5866667" y="861597"/>
                  </a:lnTo>
                  <a:cubicBezTo>
                    <a:pt x="5866667" y="956768"/>
                    <a:pt x="5789515" y="1033920"/>
                    <a:pt x="5694344" y="1033920"/>
                  </a:cubicBezTo>
                  <a:lnTo>
                    <a:pt x="172323" y="1033920"/>
                  </a:lnTo>
                  <a:cubicBezTo>
                    <a:pt x="77152" y="1033920"/>
                    <a:pt x="0" y="956768"/>
                    <a:pt x="0" y="861597"/>
                  </a:cubicBezTo>
                  <a:lnTo>
                    <a:pt x="0" y="172323"/>
                  </a:lnTo>
                  <a:cubicBezTo>
                    <a:pt x="0" y="77152"/>
                    <a:pt x="77152" y="0"/>
                    <a:pt x="172323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FC000"/>
              </a:solidFill>
            </a:ln>
            <a:effectLst>
              <a:outerShdw blurRad="127000" dist="63500" dir="2700000" algn="tl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6725630-9E5B-42C9-A65D-AF1628309369}"/>
                </a:ext>
              </a:extLst>
            </p:cNvPr>
            <p:cNvCxnSpPr/>
            <p:nvPr/>
          </p:nvCxnSpPr>
          <p:spPr>
            <a:xfrm flipV="1">
              <a:off x="9233415" y="0"/>
              <a:ext cx="0" cy="966522"/>
            </a:xfrm>
            <a:prstGeom prst="line">
              <a:avLst/>
            </a:prstGeom>
            <a:ln w="127000" cap="rnd">
              <a:solidFill>
                <a:srgbClr val="FFC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E3BF2A7-70D8-4E47-974D-54EF5EA81C09}"/>
                </a:ext>
              </a:extLst>
            </p:cNvPr>
            <p:cNvCxnSpPr/>
            <p:nvPr/>
          </p:nvCxnSpPr>
          <p:spPr>
            <a:xfrm flipV="1">
              <a:off x="3854802" y="0"/>
              <a:ext cx="0" cy="966522"/>
            </a:xfrm>
            <a:prstGeom prst="line">
              <a:avLst/>
            </a:prstGeom>
            <a:ln w="127000" cap="rnd">
              <a:solidFill>
                <a:srgbClr val="FFC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07F0F80-B81C-D8CC-1D0D-FAD3BD69F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823" y="719001"/>
            <a:ext cx="4499238" cy="10181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1983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4" dur="22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8" dur="11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0" dur="18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2" dur="18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4" dur="12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6" dur="18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8" dur="22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0" dur="14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6" dur="1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8" dur="17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0" dur="16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2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4" dur="13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6" dur="1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8" dur="13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0" dur="9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2" dur="14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4" dur="12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6" dur="17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8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75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75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75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0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01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6" grpId="0" animBg="1"/>
          <p:bldP spid="56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70" grpId="0" animBg="1"/>
          <p:bldP spid="70" grpId="1" animBg="1"/>
          <p:bldP spid="71" grpId="0" animBg="1"/>
          <p:bldP spid="71" grpId="1" animBg="1"/>
          <p:bldP spid="72" grpId="0" animBg="1"/>
          <p:bldP spid="72" grpId="1" animBg="1"/>
          <p:bldP spid="73" grpId="0" animBg="1"/>
          <p:bldP spid="73" grpId="1" animBg="1"/>
          <p:bldP spid="74" grpId="0" animBg="1"/>
          <p:bldP spid="74" grpId="1" animBg="1"/>
          <p:bldP spid="76" grpId="0" animBg="1"/>
          <p:bldP spid="76" grpId="1" animBg="1"/>
          <p:bldP spid="77" grpId="0" animBg="1"/>
          <p:bldP spid="77" grpId="1" animBg="1"/>
          <p:bldP spid="78" grpId="0" animBg="1"/>
          <p:bldP spid="78" grpId="1" animBg="1"/>
          <p:bldP spid="80" grpId="0" animBg="1"/>
          <p:bldP spid="80" grpId="1" animBg="1"/>
          <p:bldP spid="81" grpId="0" animBg="1"/>
          <p:bldP spid="81" grpId="1" animBg="1"/>
          <p:bldP spid="117" grpId="0" animBg="1"/>
          <p:bldP spid="118" grpId="0" animBg="1"/>
          <p:bldP spid="11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4" dur="22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8" dur="11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0" dur="18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2" dur="18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4" dur="12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6" dur="18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8" dur="22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0" dur="14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6" dur="1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8" dur="17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0" dur="16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2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4" dur="13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6" dur="1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8" dur="13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0" dur="9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2" dur="14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4" dur="12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6" dur="17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8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75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75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75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0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1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6" grpId="0" animBg="1"/>
          <p:bldP spid="56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70" grpId="0" animBg="1"/>
          <p:bldP spid="70" grpId="1" animBg="1"/>
          <p:bldP spid="71" grpId="0" animBg="1"/>
          <p:bldP spid="71" grpId="1" animBg="1"/>
          <p:bldP spid="72" grpId="0" animBg="1"/>
          <p:bldP spid="72" grpId="1" animBg="1"/>
          <p:bldP spid="73" grpId="0" animBg="1"/>
          <p:bldP spid="73" grpId="1" animBg="1"/>
          <p:bldP spid="74" grpId="0" animBg="1"/>
          <p:bldP spid="74" grpId="1" animBg="1"/>
          <p:bldP spid="76" grpId="0" animBg="1"/>
          <p:bldP spid="76" grpId="1" animBg="1"/>
          <p:bldP spid="77" grpId="0" animBg="1"/>
          <p:bldP spid="77" grpId="1" animBg="1"/>
          <p:bldP spid="78" grpId="0" animBg="1"/>
          <p:bldP spid="78" grpId="1" animBg="1"/>
          <p:bldP spid="80" grpId="0" animBg="1"/>
          <p:bldP spid="80" grpId="1" animBg="1"/>
          <p:bldP spid="81" grpId="0" animBg="1"/>
          <p:bldP spid="81" grpId="1" animBg="1"/>
          <p:bldP spid="117" grpId="0" animBg="1"/>
          <p:bldP spid="118" grpId="0" animBg="1"/>
          <p:bldP spid="119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F648FD0-D0FF-F622-C859-6FBB7659C477}"/>
              </a:ext>
            </a:extLst>
          </p:cNvPr>
          <p:cNvSpPr txBox="1"/>
          <p:nvPr/>
        </p:nvSpPr>
        <p:spPr>
          <a:xfrm>
            <a:off x="2222206" y="2286000"/>
            <a:ext cx="772987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6600" b="1" dirty="0">
                <a:solidFill>
                  <a:srgbClr val="00B050"/>
                </a:solidFill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2: Thực vật trao đổi khí với môi trường 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59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2DDE442-FFF8-410B-B5A7-17948979E216}"/>
              </a:ext>
            </a:extLst>
          </p:cNvPr>
          <p:cNvGrpSpPr/>
          <p:nvPr/>
        </p:nvGrpSpPr>
        <p:grpSpPr>
          <a:xfrm>
            <a:off x="1214149" y="375543"/>
            <a:ext cx="9763701" cy="1009353"/>
            <a:chOff x="1214149" y="375543"/>
            <a:chExt cx="9763701" cy="1009353"/>
          </a:xfrm>
        </p:grpSpPr>
        <p:sp>
          <p:nvSpPr>
            <p:cNvPr id="16" name="Rounded Rectangle 92">
              <a:extLst>
                <a:ext uri="{FF2B5EF4-FFF2-40B4-BE49-F238E27FC236}">
                  <a16:creationId xmlns:a16="http://schemas.microsoft.com/office/drawing/2014/main" id="{6BE822BD-06E3-41CB-A35E-F22AF045E7C7}"/>
                </a:ext>
              </a:extLst>
            </p:cNvPr>
            <p:cNvSpPr/>
            <p:nvPr/>
          </p:nvSpPr>
          <p:spPr>
            <a:xfrm>
              <a:off x="1214149" y="410391"/>
              <a:ext cx="9763701" cy="974505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 w="38100">
              <a:solidFill>
                <a:schemeClr val="bg1"/>
              </a:solidFill>
            </a:ln>
            <a:effectLst>
              <a:outerShdw blurRad="1270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iglets" panose="02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1044381-BF09-4886-A6C3-E5D618509A96}"/>
                </a:ext>
              </a:extLst>
            </p:cNvPr>
            <p:cNvSpPr txBox="1"/>
            <p:nvPr/>
          </p:nvSpPr>
          <p:spPr>
            <a:xfrm>
              <a:off x="2238922" y="375543"/>
              <a:ext cx="7351646" cy="8506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1.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Hãy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quan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sát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hình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 9,10.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E26B6B9-6A1C-6144-26EE-C7AD2EC80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439" y="1598096"/>
            <a:ext cx="6570929" cy="47814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3184AE7-5E70-116B-CF6A-DA4A49E4D292}"/>
              </a:ext>
            </a:extLst>
          </p:cNvPr>
          <p:cNvGrpSpPr/>
          <p:nvPr/>
        </p:nvGrpSpPr>
        <p:grpSpPr>
          <a:xfrm>
            <a:off x="6783572" y="1712084"/>
            <a:ext cx="5408428" cy="1509581"/>
            <a:chOff x="1062408" y="2539999"/>
            <a:chExt cx="10219585" cy="198383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C68F553-B6AF-A306-2A7E-2EC1FBAD97FF}"/>
                </a:ext>
              </a:extLst>
            </p:cNvPr>
            <p:cNvGrpSpPr/>
            <p:nvPr/>
          </p:nvGrpSpPr>
          <p:grpSpPr>
            <a:xfrm>
              <a:off x="1062408" y="2539999"/>
              <a:ext cx="10219585" cy="1983837"/>
              <a:chOff x="986208" y="774696"/>
              <a:chExt cx="10219585" cy="5631539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EC0043B1-5E5E-C244-745D-5C44015FEF5F}"/>
                  </a:ext>
                </a:extLst>
              </p:cNvPr>
              <p:cNvGrpSpPr/>
              <p:nvPr/>
            </p:nvGrpSpPr>
            <p:grpSpPr>
              <a:xfrm>
                <a:off x="986208" y="774696"/>
                <a:ext cx="10219585" cy="5631539"/>
                <a:chOff x="986208" y="774696"/>
                <a:chExt cx="10219585" cy="5631539"/>
              </a:xfrm>
            </p:grpSpPr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1F0823B9-D719-0BE0-68DC-2EBCC71F82E5}"/>
                    </a:ext>
                  </a:extLst>
                </p:cNvPr>
                <p:cNvSpPr/>
                <p:nvPr/>
              </p:nvSpPr>
              <p:spPr>
                <a:xfrm>
                  <a:off x="986208" y="774696"/>
                  <a:ext cx="10219585" cy="5631539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95C58EC7-6E75-0AFC-57DA-E8C838456081}"/>
                    </a:ext>
                  </a:extLst>
                </p:cNvPr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" name="标题 1">
                <a:extLst>
                  <a:ext uri="{FF2B5EF4-FFF2-40B4-BE49-F238E27FC236}">
                    <a16:creationId xmlns:a16="http://schemas.microsoft.com/office/drawing/2014/main" id="{4CCC52CA-1665-B331-9FC6-CE28B81E5F0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FC72F11-3BDD-7932-C7B0-508BCCE1D10F}"/>
                </a:ext>
              </a:extLst>
            </p:cNvPr>
            <p:cNvSpPr/>
            <p:nvPr/>
          </p:nvSpPr>
          <p:spPr>
            <a:xfrm>
              <a:off x="1352552" y="2900796"/>
              <a:ext cx="9476463" cy="1154946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mô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tả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trao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môi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endParaRPr lang="vi-VN" sz="32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E621A7-BFAD-2EC3-799B-9B6D68475E86}"/>
              </a:ext>
            </a:extLst>
          </p:cNvPr>
          <p:cNvGrpSpPr/>
          <p:nvPr/>
        </p:nvGrpSpPr>
        <p:grpSpPr>
          <a:xfrm>
            <a:off x="6783572" y="3223801"/>
            <a:ext cx="5408428" cy="3123836"/>
            <a:chOff x="1062408" y="2123300"/>
            <a:chExt cx="10219585" cy="270994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EA5DAF6-1017-ED3B-0A57-A2AFF22D0D5F}"/>
                </a:ext>
              </a:extLst>
            </p:cNvPr>
            <p:cNvGrpSpPr/>
            <p:nvPr/>
          </p:nvGrpSpPr>
          <p:grpSpPr>
            <a:xfrm>
              <a:off x="1062408" y="2539999"/>
              <a:ext cx="10219585" cy="1983837"/>
              <a:chOff x="986208" y="774696"/>
              <a:chExt cx="10219585" cy="5631539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5490B0A1-DB23-9B00-C612-FEC42E49DDD1}"/>
                  </a:ext>
                </a:extLst>
              </p:cNvPr>
              <p:cNvGrpSpPr/>
              <p:nvPr/>
            </p:nvGrpSpPr>
            <p:grpSpPr>
              <a:xfrm>
                <a:off x="986208" y="774696"/>
                <a:ext cx="10219585" cy="5631539"/>
                <a:chOff x="986208" y="774696"/>
                <a:chExt cx="10219585" cy="5631539"/>
              </a:xfrm>
            </p:grpSpPr>
            <p:sp>
              <p:nvSpPr>
                <p:cNvPr id="21" name="Rectangle: Rounded Corners 20">
                  <a:extLst>
                    <a:ext uri="{FF2B5EF4-FFF2-40B4-BE49-F238E27FC236}">
                      <a16:creationId xmlns:a16="http://schemas.microsoft.com/office/drawing/2014/main" id="{87E1C99E-7634-2D88-41F5-7DD450705B9E}"/>
                    </a:ext>
                  </a:extLst>
                </p:cNvPr>
                <p:cNvSpPr/>
                <p:nvPr/>
              </p:nvSpPr>
              <p:spPr>
                <a:xfrm>
                  <a:off x="986208" y="774696"/>
                  <a:ext cx="10219585" cy="5631539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Rectangle: Rounded Corners 21">
                  <a:extLst>
                    <a:ext uri="{FF2B5EF4-FFF2-40B4-BE49-F238E27FC236}">
                      <a16:creationId xmlns:a16="http://schemas.microsoft.com/office/drawing/2014/main" id="{CC5DA7ED-B066-7B5F-86CB-A67550E99756}"/>
                    </a:ext>
                  </a:extLst>
                </p:cNvPr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标题 1">
                <a:extLst>
                  <a:ext uri="{FF2B5EF4-FFF2-40B4-BE49-F238E27FC236}">
                    <a16:creationId xmlns:a16="http://schemas.microsoft.com/office/drawing/2014/main" id="{F7E5DE85-40EE-069A-E1B5-658E9BD68E9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9205516-5816-25FC-40B2-FF1F3B1596A5}"/>
                </a:ext>
              </a:extLst>
            </p:cNvPr>
            <p:cNvSpPr/>
            <p:nvPr/>
          </p:nvSpPr>
          <p:spPr>
            <a:xfrm>
              <a:off x="1352553" y="2123300"/>
              <a:ext cx="9476464" cy="27099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trao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môi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quang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hô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hấp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32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9182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83CDF50-3440-2A23-3BE3-2CA169999FF7}"/>
              </a:ext>
            </a:extLst>
          </p:cNvPr>
          <p:cNvGraphicFramePr>
            <a:graphicFrameLocks noGrp="1"/>
          </p:cNvGraphicFramePr>
          <p:nvPr/>
        </p:nvGraphicFramePr>
        <p:xfrm>
          <a:off x="1201479" y="719665"/>
          <a:ext cx="9952074" cy="543658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976037">
                  <a:extLst>
                    <a:ext uri="{9D8B030D-6E8A-4147-A177-3AD203B41FA5}">
                      <a16:colId xmlns:a16="http://schemas.microsoft.com/office/drawing/2014/main" val="758094924"/>
                    </a:ext>
                  </a:extLst>
                </a:gridCol>
                <a:gridCol w="4976037">
                  <a:extLst>
                    <a:ext uri="{9D8B030D-6E8A-4147-A177-3AD203B41FA5}">
                      <a16:colId xmlns:a16="http://schemas.microsoft.com/office/drawing/2014/main" val="745159056"/>
                    </a:ext>
                  </a:extLst>
                </a:gridCol>
              </a:tblGrid>
              <a:tr h="1595050">
                <a:tc>
                  <a:txBody>
                    <a:bodyPr/>
                    <a:lstStyle/>
                    <a:p>
                      <a:pPr algn="ctr"/>
                      <a:r>
                        <a:rPr lang="vi-VN" altLang="zh-CN" sz="40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Sự trao đổi khí trong quang hợp </a:t>
                      </a:r>
                      <a:endParaRPr lang="en-US" sz="4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altLang="zh-CN" sz="40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Sự trao đổi khí trong </a:t>
                      </a:r>
                      <a:r>
                        <a:rPr lang="en-US" altLang="zh-CN" sz="40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hô</a:t>
                      </a:r>
                      <a:r>
                        <a:rPr lang="en-US" altLang="zh-CN" sz="40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altLang="zh-CN" sz="40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hấp</a:t>
                      </a:r>
                      <a:endParaRPr lang="en-US" sz="4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6829959"/>
                  </a:ext>
                </a:extLst>
              </a:tr>
              <a:tr h="192076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5049975"/>
                  </a:ext>
                </a:extLst>
              </a:tr>
              <a:tr h="192076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643382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8EBF82D-6A39-8748-FEDE-F1DA5B77A6CD}"/>
              </a:ext>
            </a:extLst>
          </p:cNvPr>
          <p:cNvSpPr txBox="1"/>
          <p:nvPr/>
        </p:nvSpPr>
        <p:spPr>
          <a:xfrm>
            <a:off x="1584251" y="2466753"/>
            <a:ext cx="40403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</a:t>
            </a:r>
            <a:r>
              <a:rPr lang="en-US" sz="3200" b="1" i="0" u="none" strike="noStrike" dirty="0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uang </a:t>
            </a:r>
            <a:r>
              <a:rPr lang="en-US" sz="3200" b="1" i="0" u="none" strike="noStrike" dirty="0" err="1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i="0" u="none" strike="noStrike" dirty="0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u="none" strike="noStrike" dirty="0" err="1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3200" b="1" i="0" u="none" strike="noStrike" dirty="0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u="none" strike="noStrike" dirty="0" err="1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i="0" u="none" strike="noStrike" dirty="0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u="none" strike="noStrike" dirty="0" err="1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các-bô-níc</a:t>
            </a:r>
            <a:r>
              <a:rPr lang="en-US" sz="3200" b="1" i="0" u="none" strike="noStrike" dirty="0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0" u="none" strike="noStrike" dirty="0" err="1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lang="en-US" sz="3200" b="1" i="0" u="none" strike="noStrike" dirty="0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u="none" strike="noStrike" dirty="0" err="1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i="0" u="none" strike="noStrike" dirty="0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ô-xi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BDD17E-8A32-FE5C-FD2E-6E4DA1E82CB7}"/>
              </a:ext>
            </a:extLst>
          </p:cNvPr>
          <p:cNvSpPr txBox="1"/>
          <p:nvPr/>
        </p:nvSpPr>
        <p:spPr>
          <a:xfrm>
            <a:off x="6432698" y="2445487"/>
            <a:ext cx="40403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hấp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ô-xi,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các-bô-níc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361D6A-4AA4-842B-F8D0-42805CDA237C}"/>
              </a:ext>
            </a:extLst>
          </p:cNvPr>
          <p:cNvSpPr txBox="1"/>
          <p:nvPr/>
        </p:nvSpPr>
        <p:spPr>
          <a:xfrm>
            <a:off x="1594884" y="4359349"/>
            <a:ext cx="43168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Quang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ban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AA11BF2-662C-ACE0-9CB2-57EBAB455E22}"/>
              </a:ext>
            </a:extLst>
          </p:cNvPr>
          <p:cNvSpPr txBox="1"/>
          <p:nvPr/>
        </p:nvSpPr>
        <p:spPr>
          <a:xfrm>
            <a:off x="6390168" y="4338084"/>
            <a:ext cx="46251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hấp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suốt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4451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  <p:bldP spid="23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2DDE442-FFF8-410B-B5A7-17948979E216}"/>
              </a:ext>
            </a:extLst>
          </p:cNvPr>
          <p:cNvGrpSpPr/>
          <p:nvPr/>
        </p:nvGrpSpPr>
        <p:grpSpPr>
          <a:xfrm>
            <a:off x="1277944" y="946358"/>
            <a:ext cx="9763701" cy="1690517"/>
            <a:chOff x="1214149" y="410391"/>
            <a:chExt cx="9763701" cy="974505"/>
          </a:xfrm>
        </p:grpSpPr>
        <p:sp>
          <p:nvSpPr>
            <p:cNvPr id="16" name="Rounded Rectangle 92">
              <a:extLst>
                <a:ext uri="{FF2B5EF4-FFF2-40B4-BE49-F238E27FC236}">
                  <a16:creationId xmlns:a16="http://schemas.microsoft.com/office/drawing/2014/main" id="{6BE822BD-06E3-41CB-A35E-F22AF045E7C7}"/>
                </a:ext>
              </a:extLst>
            </p:cNvPr>
            <p:cNvSpPr/>
            <p:nvPr/>
          </p:nvSpPr>
          <p:spPr>
            <a:xfrm>
              <a:off x="1214149" y="410391"/>
              <a:ext cx="9763701" cy="974505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bg1"/>
              </a:solidFill>
            </a:ln>
            <a:effectLst>
              <a:outerShdw blurRad="1270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iglets" panose="02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1044381-BF09-4886-A6C3-E5D618509A96}"/>
                </a:ext>
              </a:extLst>
            </p:cNvPr>
            <p:cNvSpPr txBox="1"/>
            <p:nvPr/>
          </p:nvSpPr>
          <p:spPr>
            <a:xfrm>
              <a:off x="1488558" y="461352"/>
              <a:ext cx="8984512" cy="8764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b="1" dirty="0">
                  <a:solidFill>
                    <a:srgbClr val="002060"/>
                  </a:solidFill>
                  <a:ea typeface="Times New Roman" panose="02020603050405020304" pitchFamily="18" charset="0"/>
                </a:rPr>
                <a:t>2. Vẽ sơ đồ m</a:t>
              </a:r>
              <a:r>
                <a:rPr lang="nl-NL" sz="40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ô tả sự trao đổi khí với môi trường khi thực vật quang hợp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BE624CB-DCA5-9E1E-8FA9-73AEE40CF3B1}"/>
              </a:ext>
            </a:extLst>
          </p:cNvPr>
          <p:cNvGrpSpPr/>
          <p:nvPr/>
        </p:nvGrpSpPr>
        <p:grpSpPr>
          <a:xfrm>
            <a:off x="1394902" y="3274888"/>
            <a:ext cx="9763701" cy="1690517"/>
            <a:chOff x="1214149" y="410391"/>
            <a:chExt cx="9763701" cy="974505"/>
          </a:xfrm>
        </p:grpSpPr>
        <p:sp>
          <p:nvSpPr>
            <p:cNvPr id="4" name="Rounded Rectangle 92">
              <a:extLst>
                <a:ext uri="{FF2B5EF4-FFF2-40B4-BE49-F238E27FC236}">
                  <a16:creationId xmlns:a16="http://schemas.microsoft.com/office/drawing/2014/main" id="{005458BE-0B3B-9AA2-03F7-A2D695039B92}"/>
                </a:ext>
              </a:extLst>
            </p:cNvPr>
            <p:cNvSpPr/>
            <p:nvPr/>
          </p:nvSpPr>
          <p:spPr>
            <a:xfrm>
              <a:off x="1214149" y="410391"/>
              <a:ext cx="9763701" cy="974505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bg1"/>
              </a:solidFill>
            </a:ln>
            <a:effectLst>
              <a:outerShdw blurRad="1270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iglets" panose="02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7CA17C-9D42-C4DB-6384-EA9CA03DFE74}"/>
                </a:ext>
              </a:extLst>
            </p:cNvPr>
            <p:cNvSpPr txBox="1"/>
            <p:nvPr/>
          </p:nvSpPr>
          <p:spPr>
            <a:xfrm>
              <a:off x="1488558" y="461352"/>
              <a:ext cx="8984512" cy="8764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b="1" dirty="0">
                  <a:solidFill>
                    <a:srgbClr val="002060"/>
                  </a:solidFill>
                  <a:ea typeface="Times New Roman" panose="02020603050405020304" pitchFamily="18" charset="0"/>
                </a:rPr>
                <a:t>Vẽ sơ đồ m</a:t>
              </a:r>
              <a:r>
                <a:rPr lang="nl-NL" sz="40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ô tả sự trao đổi khí với môi trường khi thực vật hô hấp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4940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20CD9E6A-FF6E-4E50-9D4E-9F41A74FC4E0}"/>
              </a:ext>
            </a:extLst>
          </p:cNvPr>
          <p:cNvSpPr/>
          <p:nvPr/>
        </p:nvSpPr>
        <p:spPr>
          <a:xfrm>
            <a:off x="4423144" y="2328530"/>
            <a:ext cx="2987749" cy="159488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</a:rPr>
              <a:t>Thực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vật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79E5C9-4931-F2EF-F2B3-DC8B0EB4179B}"/>
              </a:ext>
            </a:extLst>
          </p:cNvPr>
          <p:cNvSpPr txBox="1"/>
          <p:nvPr/>
        </p:nvSpPr>
        <p:spPr>
          <a:xfrm rot="225043">
            <a:off x="4444410" y="1945757"/>
            <a:ext cx="3062176" cy="70788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Quang </a:t>
            </a:r>
            <a:r>
              <a:rPr lang="en-US" sz="5400" dirty="0" err="1">
                <a:solidFill>
                  <a:srgbClr val="FF0000"/>
                </a:solidFill>
              </a:rPr>
              <a:t>hợp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45B5452-FBA7-4A8D-D51E-0E308EB58498}"/>
              </a:ext>
            </a:extLst>
          </p:cNvPr>
          <p:cNvSpPr/>
          <p:nvPr/>
        </p:nvSpPr>
        <p:spPr>
          <a:xfrm>
            <a:off x="659219" y="2466753"/>
            <a:ext cx="2753831" cy="1446028"/>
          </a:xfrm>
          <a:prstGeom prst="roundRect">
            <a:avLst/>
          </a:prstGeom>
          <a:solidFill>
            <a:srgbClr val="FABE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</a:rPr>
              <a:t>Nước</a:t>
            </a:r>
            <a:endParaRPr lang="en-US" sz="3200" dirty="0">
              <a:solidFill>
                <a:srgbClr val="002060"/>
              </a:solidFill>
            </a:endParaRPr>
          </a:p>
          <a:p>
            <a:pPr algn="ctr"/>
            <a:r>
              <a:rPr lang="en-US" sz="3200" dirty="0" err="1">
                <a:solidFill>
                  <a:srgbClr val="002060"/>
                </a:solidFill>
              </a:rPr>
              <a:t>Khí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các-bô-níc</a:t>
            </a:r>
            <a:endParaRPr lang="en-US" sz="3200" dirty="0">
              <a:solidFill>
                <a:srgbClr val="002060"/>
              </a:solidFill>
            </a:endParaRPr>
          </a:p>
          <a:p>
            <a:pPr algn="ctr"/>
            <a:r>
              <a:rPr lang="en-US" sz="3200" dirty="0" err="1">
                <a:solidFill>
                  <a:srgbClr val="002060"/>
                </a:solidFill>
              </a:rPr>
              <a:t>Ánh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sáng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390B54-64C6-4958-B785-EC02362F1A51}"/>
              </a:ext>
            </a:extLst>
          </p:cNvPr>
          <p:cNvSpPr txBox="1"/>
          <p:nvPr/>
        </p:nvSpPr>
        <p:spPr>
          <a:xfrm>
            <a:off x="1403498" y="1765005"/>
            <a:ext cx="2062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Lấy</a:t>
            </a:r>
            <a:r>
              <a:rPr lang="en-US" sz="3600" dirty="0"/>
              <a:t> </a:t>
            </a:r>
            <a:r>
              <a:rPr lang="en-US" sz="3600" dirty="0" err="1"/>
              <a:t>vào</a:t>
            </a:r>
            <a:endParaRPr lang="en-US" sz="3600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12CD335-80C0-EC9F-A6B6-388C1DD5BB0F}"/>
              </a:ext>
            </a:extLst>
          </p:cNvPr>
          <p:cNvCxnSpPr>
            <a:cxnSpLocks/>
          </p:cNvCxnSpPr>
          <p:nvPr/>
        </p:nvCxnSpPr>
        <p:spPr>
          <a:xfrm>
            <a:off x="3487478" y="3189767"/>
            <a:ext cx="988829" cy="1063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5629CE9-FA55-2CB4-3FB4-66FB6C174015}"/>
              </a:ext>
            </a:extLst>
          </p:cNvPr>
          <p:cNvCxnSpPr>
            <a:cxnSpLocks/>
          </p:cNvCxnSpPr>
          <p:nvPr/>
        </p:nvCxnSpPr>
        <p:spPr>
          <a:xfrm>
            <a:off x="7410892" y="3040911"/>
            <a:ext cx="988829" cy="1063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262EBA2-E2A7-2AEE-2DBF-A9B2BE5BEDDE}"/>
              </a:ext>
            </a:extLst>
          </p:cNvPr>
          <p:cNvSpPr/>
          <p:nvPr/>
        </p:nvSpPr>
        <p:spPr>
          <a:xfrm>
            <a:off x="8378457" y="2477386"/>
            <a:ext cx="2753831" cy="1446028"/>
          </a:xfrm>
          <a:prstGeom prst="roundRect">
            <a:avLst/>
          </a:prstGeom>
          <a:solidFill>
            <a:srgbClr val="FABE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2060"/>
                </a:solidFill>
              </a:rPr>
              <a:t>Khí</a:t>
            </a:r>
            <a:r>
              <a:rPr lang="en-US" sz="4000" dirty="0">
                <a:solidFill>
                  <a:srgbClr val="002060"/>
                </a:solidFill>
              </a:rPr>
              <a:t> ô-xi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F7ECB0-782A-F828-9D5C-76D371CD5496}"/>
              </a:ext>
            </a:extLst>
          </p:cNvPr>
          <p:cNvSpPr txBox="1"/>
          <p:nvPr/>
        </p:nvSpPr>
        <p:spPr>
          <a:xfrm>
            <a:off x="9122736" y="1775638"/>
            <a:ext cx="2062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Thải</a:t>
            </a:r>
            <a:r>
              <a:rPr lang="en-US" sz="3600" dirty="0"/>
              <a:t> </a:t>
            </a:r>
            <a:r>
              <a:rPr lang="en-US" sz="3600" dirty="0" err="1"/>
              <a:t>ra</a:t>
            </a:r>
            <a:endParaRPr lang="en-US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38105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/>
      <p:bldP spid="14" grpId="0" animBg="1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roup 148"/>
          <p:cNvGrpSpPr/>
          <p:nvPr/>
        </p:nvGrpSpPr>
        <p:grpSpPr>
          <a:xfrm>
            <a:off x="2936924" y="4506452"/>
            <a:ext cx="7812319" cy="2235355"/>
            <a:chOff x="4538944" y="4342322"/>
            <a:chExt cx="7357927" cy="2051952"/>
          </a:xfrm>
        </p:grpSpPr>
        <p:pic>
          <p:nvPicPr>
            <p:cNvPr id="144" name="Picture 14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8944" y="4469210"/>
              <a:ext cx="1446641" cy="1831191"/>
            </a:xfrm>
            <a:prstGeom prst="rect">
              <a:avLst/>
            </a:prstGeom>
          </p:spPr>
        </p:pic>
        <p:pic>
          <p:nvPicPr>
            <p:cNvPr id="145" name="Picture 14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9269" y="5025207"/>
              <a:ext cx="1081563" cy="1369067"/>
            </a:xfrm>
            <a:prstGeom prst="rect">
              <a:avLst/>
            </a:prstGeom>
          </p:spPr>
        </p:pic>
        <p:pic>
          <p:nvPicPr>
            <p:cNvPr id="146" name="Picture 14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71882" y="4502974"/>
              <a:ext cx="1446641" cy="1831191"/>
            </a:xfrm>
            <a:prstGeom prst="rect">
              <a:avLst/>
            </a:prstGeom>
          </p:spPr>
        </p:pic>
        <p:pic>
          <p:nvPicPr>
            <p:cNvPr id="147" name="Picture 14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450230" y="4342322"/>
              <a:ext cx="1446641" cy="1831191"/>
            </a:xfrm>
            <a:prstGeom prst="rect">
              <a:avLst/>
            </a:prstGeom>
          </p:spPr>
        </p:pic>
        <p:pic>
          <p:nvPicPr>
            <p:cNvPr id="148" name="Picture 14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378066" y="4891326"/>
              <a:ext cx="1081563" cy="1369067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453" y="-34749"/>
            <a:ext cx="1767001" cy="3069542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205" y="-1"/>
            <a:ext cx="2563492" cy="47376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6077" y="2369652"/>
            <a:ext cx="1845155" cy="136849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23E8A3D5-619E-4462-87E0-5187A88BC8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436" y="4863138"/>
            <a:ext cx="1950938" cy="199486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C7BE79A-5AD9-4C53-9C36-D93FD642C967}"/>
              </a:ext>
            </a:extLst>
          </p:cNvPr>
          <p:cNvGrpSpPr/>
          <p:nvPr/>
        </p:nvGrpSpPr>
        <p:grpSpPr>
          <a:xfrm>
            <a:off x="455638" y="4697482"/>
            <a:ext cx="7812319" cy="2235355"/>
            <a:chOff x="4538944" y="4342322"/>
            <a:chExt cx="7357927" cy="205195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7CD0538-7E06-4AAC-A065-2F4A41AB2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8944" y="4469210"/>
              <a:ext cx="1446641" cy="183119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DD39024-56E4-4F58-ABFE-B1C65C1D2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9269" y="5025207"/>
              <a:ext cx="1081563" cy="136906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910A698-234B-47EC-AD91-7EBEDF51E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71882" y="4502974"/>
              <a:ext cx="1446641" cy="183119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87375E7-809A-4146-AEE5-0927806BC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450230" y="4342322"/>
              <a:ext cx="1446641" cy="183119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D2D3A9D-F8F8-4971-87D5-EDBAAF2E3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946582" y="4914431"/>
              <a:ext cx="1081563" cy="1369067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5FB5E17-79C3-C478-CB72-37FC60EB1E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8285" y="1358283"/>
            <a:ext cx="5852667" cy="37371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612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20CD9E6A-FF6E-4E50-9D4E-9F41A74FC4E0}"/>
              </a:ext>
            </a:extLst>
          </p:cNvPr>
          <p:cNvSpPr/>
          <p:nvPr/>
        </p:nvSpPr>
        <p:spPr>
          <a:xfrm>
            <a:off x="4423144" y="2328530"/>
            <a:ext cx="2987749" cy="159488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79E5C9-4931-F2EF-F2B3-DC8B0EB4179B}"/>
              </a:ext>
            </a:extLst>
          </p:cNvPr>
          <p:cNvSpPr txBox="1"/>
          <p:nvPr/>
        </p:nvSpPr>
        <p:spPr>
          <a:xfrm rot="225043">
            <a:off x="4869712" y="2052082"/>
            <a:ext cx="3062176" cy="70788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Hô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hấp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45B5452-FBA7-4A8D-D51E-0E308EB58498}"/>
              </a:ext>
            </a:extLst>
          </p:cNvPr>
          <p:cNvSpPr/>
          <p:nvPr/>
        </p:nvSpPr>
        <p:spPr>
          <a:xfrm>
            <a:off x="659219" y="2466753"/>
            <a:ext cx="2753831" cy="1446028"/>
          </a:xfrm>
          <a:prstGeom prst="roundRect">
            <a:avLst/>
          </a:prstGeom>
          <a:solidFill>
            <a:srgbClr val="FABE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Khí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ô - xi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390B54-64C6-4958-B785-EC02362F1A51}"/>
              </a:ext>
            </a:extLst>
          </p:cNvPr>
          <p:cNvSpPr txBox="1"/>
          <p:nvPr/>
        </p:nvSpPr>
        <p:spPr>
          <a:xfrm>
            <a:off x="1212112" y="1807535"/>
            <a:ext cx="2062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Hấp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thụ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12CD335-80C0-EC9F-A6B6-388C1DD5BB0F}"/>
              </a:ext>
            </a:extLst>
          </p:cNvPr>
          <p:cNvCxnSpPr>
            <a:cxnSpLocks/>
          </p:cNvCxnSpPr>
          <p:nvPr/>
        </p:nvCxnSpPr>
        <p:spPr>
          <a:xfrm>
            <a:off x="3487478" y="3189767"/>
            <a:ext cx="988829" cy="1063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5629CE9-FA55-2CB4-3FB4-66FB6C174015}"/>
              </a:ext>
            </a:extLst>
          </p:cNvPr>
          <p:cNvCxnSpPr>
            <a:cxnSpLocks/>
          </p:cNvCxnSpPr>
          <p:nvPr/>
        </p:nvCxnSpPr>
        <p:spPr>
          <a:xfrm>
            <a:off x="7410892" y="3040911"/>
            <a:ext cx="988829" cy="1063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262EBA2-E2A7-2AEE-2DBF-A9B2BE5BEDDE}"/>
              </a:ext>
            </a:extLst>
          </p:cNvPr>
          <p:cNvSpPr/>
          <p:nvPr/>
        </p:nvSpPr>
        <p:spPr>
          <a:xfrm>
            <a:off x="8378457" y="2477386"/>
            <a:ext cx="3264194" cy="1446028"/>
          </a:xfrm>
          <a:prstGeom prst="roundRect">
            <a:avLst/>
          </a:prstGeom>
          <a:solidFill>
            <a:srgbClr val="FABE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Các-bô-níc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F7ECB0-782A-F828-9D5C-76D371CD5496}"/>
              </a:ext>
            </a:extLst>
          </p:cNvPr>
          <p:cNvSpPr txBox="1"/>
          <p:nvPr/>
        </p:nvSpPr>
        <p:spPr>
          <a:xfrm>
            <a:off x="9122736" y="1775638"/>
            <a:ext cx="2062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6296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/>
      <p:bldP spid="14" grpId="0" animBg="1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roup 148"/>
          <p:cNvGrpSpPr/>
          <p:nvPr/>
        </p:nvGrpSpPr>
        <p:grpSpPr>
          <a:xfrm>
            <a:off x="2251976" y="4562674"/>
            <a:ext cx="7812319" cy="2235355"/>
            <a:chOff x="4538944" y="4342322"/>
            <a:chExt cx="7357927" cy="2051952"/>
          </a:xfrm>
        </p:grpSpPr>
        <p:pic>
          <p:nvPicPr>
            <p:cNvPr id="144" name="Picture 14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8944" y="4469210"/>
              <a:ext cx="1446641" cy="1831191"/>
            </a:xfrm>
            <a:prstGeom prst="rect">
              <a:avLst/>
            </a:prstGeom>
          </p:spPr>
        </p:pic>
        <p:pic>
          <p:nvPicPr>
            <p:cNvPr id="145" name="Picture 14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9269" y="5025207"/>
              <a:ext cx="1081563" cy="1369067"/>
            </a:xfrm>
            <a:prstGeom prst="rect">
              <a:avLst/>
            </a:prstGeom>
          </p:spPr>
        </p:pic>
        <p:pic>
          <p:nvPicPr>
            <p:cNvPr id="146" name="Picture 14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71882" y="4502974"/>
              <a:ext cx="1446641" cy="1831191"/>
            </a:xfrm>
            <a:prstGeom prst="rect">
              <a:avLst/>
            </a:prstGeom>
          </p:spPr>
        </p:pic>
        <p:pic>
          <p:nvPicPr>
            <p:cNvPr id="147" name="Picture 14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450230" y="4342322"/>
              <a:ext cx="1446641" cy="1831191"/>
            </a:xfrm>
            <a:prstGeom prst="rect">
              <a:avLst/>
            </a:prstGeom>
          </p:spPr>
        </p:pic>
        <p:pic>
          <p:nvPicPr>
            <p:cNvPr id="148" name="Picture 14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946582" y="4914431"/>
              <a:ext cx="1081563" cy="1369067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309" y="-105103"/>
            <a:ext cx="2034428" cy="3534103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296" y="-53079"/>
            <a:ext cx="1275771" cy="2302143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23E8A3D5-619E-4462-87E0-5187A88BC8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227" y="4700903"/>
            <a:ext cx="1950938" cy="199486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7DEEF87-7D4F-410F-863B-D664CD15397A}"/>
              </a:ext>
            </a:extLst>
          </p:cNvPr>
          <p:cNvGrpSpPr/>
          <p:nvPr/>
        </p:nvGrpSpPr>
        <p:grpSpPr>
          <a:xfrm>
            <a:off x="931193" y="2260414"/>
            <a:ext cx="10102270" cy="2889371"/>
            <a:chOff x="931193" y="2260414"/>
            <a:chExt cx="10102270" cy="288937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FB3F83-B441-45F2-BB6A-34A030E82460}"/>
                </a:ext>
              </a:extLst>
            </p:cNvPr>
            <p:cNvGrpSpPr/>
            <p:nvPr/>
          </p:nvGrpSpPr>
          <p:grpSpPr>
            <a:xfrm>
              <a:off x="1302603" y="2260414"/>
              <a:ext cx="8569157" cy="1951419"/>
              <a:chOff x="1302603" y="2260414"/>
              <a:chExt cx="8569157" cy="1951419"/>
            </a:xfrm>
          </p:grpSpPr>
          <p:sp>
            <p:nvSpPr>
              <p:cNvPr id="17" name="Rounded Rectangle 7">
                <a:extLst>
                  <a:ext uri="{FF2B5EF4-FFF2-40B4-BE49-F238E27FC236}">
                    <a16:creationId xmlns:a16="http://schemas.microsoft.com/office/drawing/2014/main" id="{C095DB87-1A62-4D39-8A0B-9A8E7BFBDDE4}"/>
                  </a:ext>
                </a:extLst>
              </p:cNvPr>
              <p:cNvSpPr/>
              <p:nvPr/>
            </p:nvSpPr>
            <p:spPr>
              <a:xfrm>
                <a:off x="1910687" y="2260414"/>
                <a:ext cx="7961073" cy="1951419"/>
              </a:xfrm>
              <a:prstGeom prst="roundRect">
                <a:avLst/>
              </a:prstGeom>
              <a:gradFill flip="none" rotWithShape="1">
                <a:gsLst>
                  <a:gs pos="22000">
                    <a:schemeClr val="accent6">
                      <a:lumMod val="75000"/>
                    </a:schemeClr>
                  </a:gs>
                  <a:gs pos="58000">
                    <a:schemeClr val="accent4">
                      <a:lumMod val="20000"/>
                      <a:lumOff val="80000"/>
                    </a:schemeClr>
                  </a:gs>
                </a:gsLst>
                <a:lin ang="8100000" scaled="1"/>
                <a:tileRect/>
              </a:gradFill>
              <a:ln w="57150">
                <a:solidFill>
                  <a:srgbClr val="F3F6F0"/>
                </a:solidFill>
              </a:ln>
              <a:effectLst>
                <a:outerShdw blurRad="1651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2320240" y="2385192"/>
                <a:ext cx="7233070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600" b="0" i="0" u="none" strike="noStrike" kern="1200" cap="none" spc="600" normalizeH="0" baseline="0" noProof="0">
                    <a:ln>
                      <a:solidFill>
                        <a:srgbClr val="0070C0"/>
                      </a:solidFill>
                    </a:ln>
                    <a:gradFill flip="none" rotWithShape="1">
                      <a:gsLst>
                        <a:gs pos="0">
                          <a:srgbClr val="CE3A72">
                            <a:shade val="30000"/>
                            <a:satMod val="115000"/>
                          </a:srgbClr>
                        </a:gs>
                        <a:gs pos="50000">
                          <a:srgbClr val="CE3A72">
                            <a:shade val="67500"/>
                            <a:satMod val="115000"/>
                          </a:srgbClr>
                        </a:gs>
                        <a:gs pos="100000">
                          <a:srgbClr val="CE3A72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  <a:effectLst/>
                    <a:uLnTx/>
                    <a:uFillTx/>
                    <a:latin typeface="#9Slide07 Koni" pitchFamily="2" charset="0"/>
                    <a:ea typeface="+mn-ea"/>
                    <a:cs typeface="Dreaming Outloud Script Pro" panose="03050502040304050704" pitchFamily="66" charset="0"/>
                  </a:rPr>
                  <a:t>VẬN DỤNG</a:t>
                </a:r>
                <a:endParaRPr kumimoji="0" lang="id-ID" sz="9600" b="0" i="0" u="none" strike="noStrike" kern="1200" cap="none" spc="600" normalizeH="0" baseline="0" noProof="0" dirty="0">
                  <a:ln>
                    <a:solidFill>
                      <a:srgbClr val="0070C0"/>
                    </a:solidFill>
                  </a:ln>
                  <a:gradFill flip="none" rotWithShape="1">
                    <a:gsLst>
                      <a:gs pos="0">
                        <a:srgbClr val="CE3A72">
                          <a:shade val="30000"/>
                          <a:satMod val="115000"/>
                        </a:srgbClr>
                      </a:gs>
                      <a:gs pos="50000">
                        <a:srgbClr val="CE3A72">
                          <a:shade val="67500"/>
                          <a:satMod val="115000"/>
                        </a:srgbClr>
                      </a:gs>
                      <a:gs pos="100000">
                        <a:srgbClr val="CE3A72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#9Slide07 Koni" pitchFamily="2" charset="0"/>
                  <a:ea typeface="+mn-ea"/>
                  <a:cs typeface="Dreaming Outloud Script Pro" panose="03050502040304050704" pitchFamily="66" charset="0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302603" y="2272114"/>
                <a:ext cx="1845155" cy="1368490"/>
              </a:xfrm>
              <a:prstGeom prst="rect">
                <a:avLst/>
              </a:prstGeom>
            </p:spPr>
          </p:pic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6D50B2A-7980-4FB4-91C6-DD59899F3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09551">
              <a:off x="931193" y="2434280"/>
              <a:ext cx="2160063" cy="271550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593F407-DE0D-4478-BA47-197DF0EE2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449" flipH="1">
              <a:off x="8622175" y="2699654"/>
              <a:ext cx="2411288" cy="2429753"/>
            </a:xfrm>
            <a:prstGeom prst="rect">
              <a:avLst/>
            </a:prstGeom>
          </p:spPr>
        </p:pic>
      </p:grpSp>
      <p:sp>
        <p:nvSpPr>
          <p:cNvPr id="18" name="Rounded Rectangle 92">
            <a:extLst>
              <a:ext uri="{FF2B5EF4-FFF2-40B4-BE49-F238E27FC236}">
                <a16:creationId xmlns:a16="http://schemas.microsoft.com/office/drawing/2014/main" id="{4D90BED9-63CF-4124-86BB-651CDA759F4A}"/>
              </a:ext>
            </a:extLst>
          </p:cNvPr>
          <p:cNvSpPr/>
          <p:nvPr/>
        </p:nvSpPr>
        <p:spPr>
          <a:xfrm>
            <a:off x="11940599" y="7427147"/>
            <a:ext cx="2092841" cy="974505"/>
          </a:xfrm>
          <a:prstGeom prst="roundRect">
            <a:avLst>
              <a:gd name="adj" fmla="val 50000"/>
            </a:avLst>
          </a:prstGeom>
          <a:solidFill>
            <a:srgbClr val="6C8E59"/>
          </a:solidFill>
          <a:ln w="38100">
            <a:solidFill>
              <a:schemeClr val="bg1"/>
            </a:solidFill>
          </a:ln>
          <a:effectLst>
            <a:outerShdw blurRad="1270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VF TypoSlabserif" panose="02000403050000020004" pitchFamily="2" charset="0"/>
                <a:ea typeface="+mn-ea"/>
                <a:cs typeface="+mn-cs"/>
              </a:rPr>
              <a:t>NHANH MẮT</a:t>
            </a:r>
            <a:endParaRPr kumimoji="0" lang="id-ID" sz="2800" b="1" i="0" u="none" strike="noStrike" kern="1200" cap="none" spc="3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VF TypoSlabserif" panose="02000403050000020004" pitchFamily="2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437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5302845-E3AB-4CAC-A87C-B9B9694EF588}"/>
              </a:ext>
            </a:extLst>
          </p:cNvPr>
          <p:cNvSpPr/>
          <p:nvPr/>
        </p:nvSpPr>
        <p:spPr>
          <a:xfrm>
            <a:off x="213360" y="215900"/>
            <a:ext cx="2484120" cy="6442376"/>
          </a:xfrm>
          <a:prstGeom prst="rect">
            <a:avLst/>
          </a:prstGeom>
          <a:solidFill>
            <a:schemeClr val="bg1"/>
          </a:solidFill>
          <a:ln w="66675">
            <a:solidFill>
              <a:srgbClr val="FFC000"/>
            </a:solidFill>
            <a:prstDash val="sysDash"/>
          </a:ln>
          <a:effectLst>
            <a:outerShdw blurRad="139700" dist="76200" dir="6000000" algn="b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Rounded Rectangle 92">
            <a:extLst>
              <a:ext uri="{FF2B5EF4-FFF2-40B4-BE49-F238E27FC236}">
                <a16:creationId xmlns:a16="http://schemas.microsoft.com/office/drawing/2014/main" id="{6BE822BD-06E3-41CB-A35E-F22AF045E7C7}"/>
              </a:ext>
            </a:extLst>
          </p:cNvPr>
          <p:cNvSpPr/>
          <p:nvPr/>
        </p:nvSpPr>
        <p:spPr>
          <a:xfrm>
            <a:off x="408999" y="484480"/>
            <a:ext cx="2092841" cy="974505"/>
          </a:xfrm>
          <a:prstGeom prst="roundRect">
            <a:avLst>
              <a:gd name="adj" fmla="val 50000"/>
            </a:avLst>
          </a:prstGeom>
          <a:solidFill>
            <a:srgbClr val="6C8E59"/>
          </a:solidFill>
          <a:ln w="38100">
            <a:solidFill>
              <a:schemeClr val="bg1"/>
            </a:solidFill>
          </a:ln>
          <a:effectLst>
            <a:outerShdw blurRad="1270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NHANH MẮT</a:t>
            </a:r>
            <a:endParaRPr kumimoji="0" lang="id-ID" sz="2800" b="1" i="0" u="none" strike="noStrike" kern="1200" cap="none" spc="3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FFE66B7-1958-4617-AA1E-446CE1DB7B2D}"/>
              </a:ext>
            </a:extLst>
          </p:cNvPr>
          <p:cNvSpPr/>
          <p:nvPr/>
        </p:nvSpPr>
        <p:spPr>
          <a:xfrm>
            <a:off x="408999" y="1587402"/>
            <a:ext cx="2092841" cy="23383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 SÁT CHO BIẾT NHỮNG CÂY TRONG HÌNH THIẾU NHỮNG ĐIỀU KIỆN NÀO?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D7F9C9-1529-4564-8FD6-5C7764AFF5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" t="33217"/>
          <a:stretch/>
        </p:blipFill>
        <p:spPr>
          <a:xfrm>
            <a:off x="790497" y="3708325"/>
            <a:ext cx="2596129" cy="30388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B375C9-5CEF-4974-9210-70A1DCDEBE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31" t="-174" r="65437" b="68540"/>
          <a:stretch/>
        </p:blipFill>
        <p:spPr>
          <a:xfrm>
            <a:off x="1072483" y="5399857"/>
            <a:ext cx="951167" cy="14457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B81C9E-32AE-485D-A53E-AA16A8C1D0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054" y="4143085"/>
            <a:ext cx="1664660" cy="12346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CE9102-39AB-4160-89E3-6CC967A5AC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66" y="5591351"/>
            <a:ext cx="952775" cy="115065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A8CA545-CFDA-4D22-8175-960A2D86BAAF}"/>
              </a:ext>
            </a:extLst>
          </p:cNvPr>
          <p:cNvGrpSpPr/>
          <p:nvPr/>
        </p:nvGrpSpPr>
        <p:grpSpPr>
          <a:xfrm>
            <a:off x="2821786" y="3197035"/>
            <a:ext cx="8792333" cy="412836"/>
            <a:chOff x="3419209" y="3348080"/>
            <a:chExt cx="7980314" cy="145269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46ACABD-54A7-4B91-91AD-51BC8171C9F1}"/>
                </a:ext>
              </a:extLst>
            </p:cNvPr>
            <p:cNvCxnSpPr/>
            <p:nvPr/>
          </p:nvCxnSpPr>
          <p:spPr>
            <a:xfrm>
              <a:off x="3525388" y="3420562"/>
              <a:ext cx="7773777" cy="0"/>
            </a:xfrm>
            <a:prstGeom prst="line">
              <a:avLst/>
            </a:prstGeom>
            <a:ln w="635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DEB17B-64B3-42FC-9485-F84BFA9D3A4A}"/>
                </a:ext>
              </a:extLst>
            </p:cNvPr>
            <p:cNvSpPr/>
            <p:nvPr/>
          </p:nvSpPr>
          <p:spPr>
            <a:xfrm>
              <a:off x="3419209" y="3348080"/>
              <a:ext cx="145269" cy="14526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CF4C6AB-FD2A-421A-92B6-F8CAE05E3867}"/>
                </a:ext>
              </a:extLst>
            </p:cNvPr>
            <p:cNvSpPr/>
            <p:nvPr/>
          </p:nvSpPr>
          <p:spPr>
            <a:xfrm>
              <a:off x="11254254" y="3348080"/>
              <a:ext cx="145269" cy="14526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40" name="Oval 39">
            <a:extLst>
              <a:ext uri="{FF2B5EF4-FFF2-40B4-BE49-F238E27FC236}">
                <a16:creationId xmlns:a16="http://schemas.microsoft.com/office/drawing/2014/main" id="{D7446A88-78F8-4146-B71A-7F1F3538A832}"/>
              </a:ext>
            </a:extLst>
          </p:cNvPr>
          <p:cNvSpPr/>
          <p:nvPr/>
        </p:nvSpPr>
        <p:spPr>
          <a:xfrm rot="16200000" flipV="1">
            <a:off x="3126257" y="1261109"/>
            <a:ext cx="180867" cy="180867"/>
          </a:xfrm>
          <a:prstGeom prst="ellipse">
            <a:avLst/>
          </a:prstGeom>
          <a:solidFill>
            <a:srgbClr val="D8AD7E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DF19E1DA-E446-4076-A47E-BB2A4555F79E}"/>
              </a:ext>
            </a:extLst>
          </p:cNvPr>
          <p:cNvSpPr/>
          <p:nvPr/>
        </p:nvSpPr>
        <p:spPr>
          <a:xfrm rot="16200000" flipV="1">
            <a:off x="3216691" y="1706393"/>
            <a:ext cx="180867" cy="180867"/>
          </a:xfrm>
          <a:prstGeom prst="ellipse">
            <a:avLst/>
          </a:prstGeom>
          <a:solidFill>
            <a:srgbClr val="D8AD7E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99EFCC86-3C67-4DF9-B222-240A1EBF25F8}"/>
              </a:ext>
            </a:extLst>
          </p:cNvPr>
          <p:cNvSpPr/>
          <p:nvPr/>
        </p:nvSpPr>
        <p:spPr>
          <a:xfrm rot="16200000" flipV="1">
            <a:off x="3094018" y="1897351"/>
            <a:ext cx="46081" cy="46081"/>
          </a:xfrm>
          <a:prstGeom prst="ellipse">
            <a:avLst/>
          </a:prstGeom>
          <a:solidFill>
            <a:srgbClr val="D8AD7E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A6CC368-3320-4D81-B2E9-4C48398DD56E}"/>
              </a:ext>
            </a:extLst>
          </p:cNvPr>
          <p:cNvSpPr/>
          <p:nvPr/>
        </p:nvSpPr>
        <p:spPr>
          <a:xfrm rot="16200000" flipV="1">
            <a:off x="3188535" y="1002258"/>
            <a:ext cx="46081" cy="46081"/>
          </a:xfrm>
          <a:prstGeom prst="ellipse">
            <a:avLst/>
          </a:prstGeom>
          <a:solidFill>
            <a:srgbClr val="D8AD7E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B9151E60-83F2-4378-A5A3-1A8A5F8DB2E0}"/>
              </a:ext>
            </a:extLst>
          </p:cNvPr>
          <p:cNvSpPr/>
          <p:nvPr/>
        </p:nvSpPr>
        <p:spPr>
          <a:xfrm rot="16200000" flipV="1">
            <a:off x="3129863" y="2053848"/>
            <a:ext cx="180867" cy="180867"/>
          </a:xfrm>
          <a:prstGeom prst="ellipse">
            <a:avLst/>
          </a:prstGeom>
          <a:solidFill>
            <a:srgbClr val="D8AD7E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719AFF40-3516-4476-9A9F-D2AAEBDBEB0F}"/>
              </a:ext>
            </a:extLst>
          </p:cNvPr>
          <p:cNvSpPr/>
          <p:nvPr/>
        </p:nvSpPr>
        <p:spPr>
          <a:xfrm rot="16200000" flipV="1">
            <a:off x="3438653" y="1033124"/>
            <a:ext cx="266769" cy="266769"/>
          </a:xfrm>
          <a:prstGeom prst="ellipse">
            <a:avLst/>
          </a:prstGeom>
          <a:solidFill>
            <a:srgbClr val="D8AD7E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9" name="Content Placeholder 5">
            <a:extLst>
              <a:ext uri="{FF2B5EF4-FFF2-40B4-BE49-F238E27FC236}">
                <a16:creationId xmlns:a16="http://schemas.microsoft.com/office/drawing/2014/main" id="{6F921691-E8CA-45DC-A2F2-84B589DDC8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039" b="17957"/>
          <a:stretch/>
        </p:blipFill>
        <p:spPr>
          <a:xfrm>
            <a:off x="2853667" y="338669"/>
            <a:ext cx="2185490" cy="2706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" name="Content Placeholder 10">
            <a:extLst>
              <a:ext uri="{FF2B5EF4-FFF2-40B4-BE49-F238E27FC236}">
                <a16:creationId xmlns:a16="http://schemas.microsoft.com/office/drawing/2014/main" id="{14FB5DDD-7DAB-4F46-99BF-54272747BAB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183" r="43631" b="8810"/>
          <a:stretch/>
        </p:blipFill>
        <p:spPr>
          <a:xfrm>
            <a:off x="5224377" y="3478629"/>
            <a:ext cx="2040919" cy="2905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18117B23-18AF-4E22-A5BF-7D07410A780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516" y="338669"/>
            <a:ext cx="2044280" cy="2717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" name="Content Placeholder 8">
            <a:extLst>
              <a:ext uri="{FF2B5EF4-FFF2-40B4-BE49-F238E27FC236}">
                <a16:creationId xmlns:a16="http://schemas.microsoft.com/office/drawing/2014/main" id="{FE309D54-2548-405D-B119-508C753760F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692" y="3554646"/>
            <a:ext cx="2040919" cy="2905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BEC820C-8A1B-4528-BE7C-756083C622CA}"/>
              </a:ext>
            </a:extLst>
          </p:cNvPr>
          <p:cNvGrpSpPr/>
          <p:nvPr/>
        </p:nvGrpSpPr>
        <p:grpSpPr>
          <a:xfrm rot="408916">
            <a:off x="2644335" y="2377884"/>
            <a:ext cx="2221571" cy="2865674"/>
            <a:chOff x="2644335" y="2377884"/>
            <a:chExt cx="2221571" cy="2865674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BEFB7DE-4BB2-44E2-A120-C44D15979BE4}"/>
                </a:ext>
              </a:extLst>
            </p:cNvPr>
            <p:cNvSpPr/>
            <p:nvPr/>
          </p:nvSpPr>
          <p:spPr>
            <a:xfrm>
              <a:off x="3894612" y="3148559"/>
              <a:ext cx="152695" cy="152695"/>
            </a:xfrm>
            <a:prstGeom prst="ellipse">
              <a:avLst/>
            </a:prstGeom>
            <a:solidFill>
              <a:srgbClr val="F5828C"/>
            </a:solidFill>
            <a:ln w="50800">
              <a:solidFill>
                <a:srgbClr val="1817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0ACA08A-7DE0-42A1-A37A-0DD91BF428AE}"/>
                </a:ext>
              </a:extLst>
            </p:cNvPr>
            <p:cNvSpPr/>
            <p:nvPr/>
          </p:nvSpPr>
          <p:spPr>
            <a:xfrm rot="16200000" flipV="1">
              <a:off x="2825304" y="2634762"/>
              <a:ext cx="46081" cy="46081"/>
            </a:xfrm>
            <a:prstGeom prst="ellipse">
              <a:avLst/>
            </a:prstGeom>
            <a:solidFill>
              <a:srgbClr val="D8AD7E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655A843-EC57-4D24-B675-6FE996DEBC7C}"/>
                </a:ext>
              </a:extLst>
            </p:cNvPr>
            <p:cNvSpPr/>
            <p:nvPr/>
          </p:nvSpPr>
          <p:spPr>
            <a:xfrm rot="16200000" flipV="1">
              <a:off x="2833607" y="2377884"/>
              <a:ext cx="69523" cy="69523"/>
            </a:xfrm>
            <a:prstGeom prst="ellipse">
              <a:avLst/>
            </a:prstGeom>
            <a:solidFill>
              <a:srgbClr val="D8AD7E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26A31EA2-EB8E-4720-AC2C-C13DF00084C3}"/>
                </a:ext>
              </a:extLst>
            </p:cNvPr>
            <p:cNvSpPr/>
            <p:nvPr/>
          </p:nvSpPr>
          <p:spPr>
            <a:xfrm rot="16200000" flipV="1">
              <a:off x="2644335" y="2448562"/>
              <a:ext cx="128132" cy="128132"/>
            </a:xfrm>
            <a:prstGeom prst="ellipse">
              <a:avLst/>
            </a:prstGeom>
            <a:solidFill>
              <a:srgbClr val="D8AD7E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B570E2F-6AF5-49C3-9DA5-750648CBA3C9}"/>
                </a:ext>
              </a:extLst>
            </p:cNvPr>
            <p:cNvGrpSpPr/>
            <p:nvPr/>
          </p:nvGrpSpPr>
          <p:grpSpPr>
            <a:xfrm>
              <a:off x="3004300" y="3867201"/>
              <a:ext cx="1861606" cy="1376357"/>
              <a:chOff x="3004300" y="3867201"/>
              <a:chExt cx="1861606" cy="1376357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813342D1-C88A-4A93-A79A-6AF7E24BD537}"/>
                  </a:ext>
                </a:extLst>
              </p:cNvPr>
              <p:cNvGrpSpPr/>
              <p:nvPr/>
            </p:nvGrpSpPr>
            <p:grpSpPr>
              <a:xfrm rot="501321">
                <a:off x="3004300" y="3867201"/>
                <a:ext cx="1861606" cy="1376357"/>
                <a:chOff x="3783027" y="4330252"/>
                <a:chExt cx="2165571" cy="1420366"/>
              </a:xfrm>
            </p:grpSpPr>
            <p:sp>
              <p:nvSpPr>
                <p:cNvPr id="29" name="Speech Bubble: Rectangle with Corners Rounded 18">
                  <a:extLst>
                    <a:ext uri="{FF2B5EF4-FFF2-40B4-BE49-F238E27FC236}">
                      <a16:creationId xmlns:a16="http://schemas.microsoft.com/office/drawing/2014/main" id="{8F22D8EE-4FEB-4CAE-8E54-7380B0CE3D18}"/>
                    </a:ext>
                  </a:extLst>
                </p:cNvPr>
                <p:cNvSpPr/>
                <p:nvPr/>
              </p:nvSpPr>
              <p:spPr>
                <a:xfrm>
                  <a:off x="3783027" y="4330252"/>
                  <a:ext cx="2165571" cy="1420366"/>
                </a:xfrm>
                <a:prstGeom prst="wedgeRoundRectCallout">
                  <a:avLst>
                    <a:gd name="adj1" fmla="val -22669"/>
                    <a:gd name="adj2" fmla="val -78332"/>
                    <a:gd name="adj3" fmla="val 16667"/>
                  </a:avLst>
                </a:prstGeom>
                <a:solidFill>
                  <a:srgbClr val="F5828C"/>
                </a:solidFill>
                <a:ln w="539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effectLst>
                  <a:outerShdw dist="76200" dir="18900000" algn="bl" rotWithShape="0">
                    <a:prstClr val="black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C03AE7AB-F573-41E8-905C-6980B2C7E72A}"/>
                    </a:ext>
                  </a:extLst>
                </p:cNvPr>
                <p:cNvSpPr txBox="1"/>
                <p:nvPr/>
              </p:nvSpPr>
              <p:spPr>
                <a:xfrm>
                  <a:off x="3783027" y="4432498"/>
                  <a:ext cx="2108973" cy="3423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3F3029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.</a:t>
                  </a:r>
                  <a:endPara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3029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8F773DD4-BA25-471D-87C2-58CA30B38D12}"/>
                  </a:ext>
                </a:extLst>
              </p:cNvPr>
              <p:cNvSpPr txBox="1"/>
              <p:nvPr/>
            </p:nvSpPr>
            <p:spPr>
              <a:xfrm rot="493802">
                <a:off x="3103651" y="3955214"/>
                <a:ext cx="1487719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solidFill>
                        <a:prstClr val="black"/>
                      </a:solidFill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Thiếu ánh sáng </a:t>
                </a: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711F71C-4AE8-4D06-833D-EFC7BD0245A8}"/>
              </a:ext>
            </a:extLst>
          </p:cNvPr>
          <p:cNvGrpSpPr/>
          <p:nvPr/>
        </p:nvGrpSpPr>
        <p:grpSpPr>
          <a:xfrm>
            <a:off x="5182899" y="1168855"/>
            <a:ext cx="2018407" cy="2132399"/>
            <a:chOff x="5182899" y="1168855"/>
            <a:chExt cx="2018407" cy="2132399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552B546-3BBB-4825-89B6-CB5D27C72622}"/>
                </a:ext>
              </a:extLst>
            </p:cNvPr>
            <p:cNvSpPr/>
            <p:nvPr/>
          </p:nvSpPr>
          <p:spPr>
            <a:xfrm>
              <a:off x="6270380" y="3148559"/>
              <a:ext cx="152695" cy="152695"/>
            </a:xfrm>
            <a:prstGeom prst="ellipse">
              <a:avLst/>
            </a:prstGeom>
            <a:solidFill>
              <a:srgbClr val="92D050"/>
            </a:solidFill>
            <a:ln w="50800">
              <a:solidFill>
                <a:srgbClr val="1817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341CE44-B9C5-4580-9C0E-4D2B069CD8A1}"/>
                </a:ext>
              </a:extLst>
            </p:cNvPr>
            <p:cNvGrpSpPr/>
            <p:nvPr/>
          </p:nvGrpSpPr>
          <p:grpSpPr>
            <a:xfrm>
              <a:off x="5182899" y="1168855"/>
              <a:ext cx="2018407" cy="1544474"/>
              <a:chOff x="5182899" y="1168855"/>
              <a:chExt cx="2018407" cy="1544474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42349DE2-4DFA-43AC-B206-5F326E724137}"/>
                  </a:ext>
                </a:extLst>
              </p:cNvPr>
              <p:cNvGrpSpPr/>
              <p:nvPr/>
            </p:nvGrpSpPr>
            <p:grpSpPr>
              <a:xfrm>
                <a:off x="5182899" y="1168855"/>
                <a:ext cx="2018407" cy="1527697"/>
                <a:chOff x="5303070" y="1653640"/>
                <a:chExt cx="2165571" cy="1420366"/>
              </a:xfrm>
            </p:grpSpPr>
            <p:sp>
              <p:nvSpPr>
                <p:cNvPr id="32" name="Speech Bubble: Rectangle with Corners Rounded 20">
                  <a:extLst>
                    <a:ext uri="{FF2B5EF4-FFF2-40B4-BE49-F238E27FC236}">
                      <a16:creationId xmlns:a16="http://schemas.microsoft.com/office/drawing/2014/main" id="{35A80FC6-969D-41DD-839E-188750377252}"/>
                    </a:ext>
                  </a:extLst>
                </p:cNvPr>
                <p:cNvSpPr/>
                <p:nvPr/>
              </p:nvSpPr>
              <p:spPr>
                <a:xfrm flipV="1">
                  <a:off x="5303070" y="1653640"/>
                  <a:ext cx="2165571" cy="1420366"/>
                </a:xfrm>
                <a:prstGeom prst="wedgeRoundRectCallout">
                  <a:avLst>
                    <a:gd name="adj1" fmla="val 12672"/>
                    <a:gd name="adj2" fmla="val -68535"/>
                    <a:gd name="adj3" fmla="val 16667"/>
                  </a:avLst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539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effectLst>
                  <a:outerShdw dist="76200" dir="8100000" algn="tr" rotWithShape="0">
                    <a:prstClr val="black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BC9FC483-F4B8-4AAD-A599-C73B457CBFF4}"/>
                    </a:ext>
                  </a:extLst>
                </p:cNvPr>
                <p:cNvSpPr txBox="1"/>
                <p:nvPr/>
              </p:nvSpPr>
              <p:spPr>
                <a:xfrm>
                  <a:off x="5344231" y="1741549"/>
                  <a:ext cx="2108973" cy="30839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3029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4A44E046-4AC5-475A-ADE5-19CBA70BC91C}"/>
                  </a:ext>
                </a:extLst>
              </p:cNvPr>
              <p:cNvSpPr txBox="1"/>
              <p:nvPr/>
            </p:nvSpPr>
            <p:spPr>
              <a:xfrm>
                <a:off x="5375499" y="1328334"/>
                <a:ext cx="1738674" cy="13849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solidFill>
                        <a:prstClr val="black"/>
                      </a:solidFill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Thiếu không khí</a:t>
                </a: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983D371-A60C-414E-8EA9-2DE83B283A05}"/>
              </a:ext>
            </a:extLst>
          </p:cNvPr>
          <p:cNvGrpSpPr/>
          <p:nvPr/>
        </p:nvGrpSpPr>
        <p:grpSpPr>
          <a:xfrm>
            <a:off x="7526836" y="3197035"/>
            <a:ext cx="1811565" cy="2314985"/>
            <a:chOff x="7526836" y="3197035"/>
            <a:chExt cx="1811565" cy="2314985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FC5E25A-6D2D-4BC8-BFF0-A3D12506B40A}"/>
                </a:ext>
              </a:extLst>
            </p:cNvPr>
            <p:cNvSpPr/>
            <p:nvPr/>
          </p:nvSpPr>
          <p:spPr>
            <a:xfrm>
              <a:off x="8415447" y="3197035"/>
              <a:ext cx="152695" cy="152695"/>
            </a:xfrm>
            <a:prstGeom prst="ellipse">
              <a:avLst/>
            </a:prstGeom>
            <a:solidFill>
              <a:srgbClr val="FFC000"/>
            </a:solidFill>
            <a:ln w="50800">
              <a:solidFill>
                <a:srgbClr val="1817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7EDE46E-E310-4CFE-807A-F99997EF1F90}"/>
                </a:ext>
              </a:extLst>
            </p:cNvPr>
            <p:cNvGrpSpPr/>
            <p:nvPr/>
          </p:nvGrpSpPr>
          <p:grpSpPr>
            <a:xfrm>
              <a:off x="7526836" y="3971024"/>
              <a:ext cx="1811565" cy="1540996"/>
              <a:chOff x="7526836" y="3971024"/>
              <a:chExt cx="1811565" cy="1540996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D56A0C2D-6F3D-4C51-80B1-7224F2DFF630}"/>
                  </a:ext>
                </a:extLst>
              </p:cNvPr>
              <p:cNvGrpSpPr/>
              <p:nvPr/>
            </p:nvGrpSpPr>
            <p:grpSpPr>
              <a:xfrm rot="434397">
                <a:off x="7526836" y="3971024"/>
                <a:ext cx="1811565" cy="1540996"/>
                <a:chOff x="7453204" y="4330252"/>
                <a:chExt cx="2165571" cy="1420366"/>
              </a:xfrm>
            </p:grpSpPr>
            <p:sp>
              <p:nvSpPr>
                <p:cNvPr id="35" name="Speech Bubble: Rectangle with Corners Rounded 19">
                  <a:extLst>
                    <a:ext uri="{FF2B5EF4-FFF2-40B4-BE49-F238E27FC236}">
                      <a16:creationId xmlns:a16="http://schemas.microsoft.com/office/drawing/2014/main" id="{7B951532-B1FF-4E61-85A4-03C4FF82469D}"/>
                    </a:ext>
                  </a:extLst>
                </p:cNvPr>
                <p:cNvSpPr/>
                <p:nvPr/>
              </p:nvSpPr>
              <p:spPr>
                <a:xfrm>
                  <a:off x="7453204" y="4330252"/>
                  <a:ext cx="2165571" cy="1420366"/>
                </a:xfrm>
                <a:prstGeom prst="wedgeRoundRectCallout">
                  <a:avLst>
                    <a:gd name="adj1" fmla="val -21292"/>
                    <a:gd name="adj2" fmla="val -76232"/>
                    <a:gd name="adj3" fmla="val 16667"/>
                  </a:avLst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539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effectLst>
                  <a:outerShdw dist="76200" dir="18900000" algn="bl" rotWithShape="0">
                    <a:prstClr val="black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187B788-1C7A-4FA9-97A7-D3E2ABBF6994}"/>
                    </a:ext>
                  </a:extLst>
                </p:cNvPr>
                <p:cNvSpPr txBox="1"/>
                <p:nvPr/>
              </p:nvSpPr>
              <p:spPr>
                <a:xfrm>
                  <a:off x="7488610" y="4460445"/>
                  <a:ext cx="2108973" cy="3057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3029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7A8D7F0E-5799-4DAE-B2D2-CE4DA499A9FA}"/>
                  </a:ext>
                </a:extLst>
              </p:cNvPr>
              <p:cNvSpPr txBox="1"/>
              <p:nvPr/>
            </p:nvSpPr>
            <p:spPr>
              <a:xfrm rot="493802">
                <a:off x="7688758" y="4264469"/>
                <a:ext cx="1487719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solidFill>
                        <a:prstClr val="black"/>
                      </a:solidFill>
                    </a:ln>
                    <a:solidFill>
                      <a:srgbClr val="4472C4">
                        <a:lumMod val="40000"/>
                        <a:lumOff val="60000"/>
                      </a:srgb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Thiếu nước</a:t>
                </a: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F32C999-D8CF-49F1-A5A6-4B227F929EE3}"/>
              </a:ext>
            </a:extLst>
          </p:cNvPr>
          <p:cNvGrpSpPr/>
          <p:nvPr/>
        </p:nvGrpSpPr>
        <p:grpSpPr>
          <a:xfrm>
            <a:off x="9722932" y="1266106"/>
            <a:ext cx="2020440" cy="2068332"/>
            <a:chOff x="9722932" y="1266106"/>
            <a:chExt cx="2020440" cy="2068332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0E48BBA3-B9D6-4146-9174-224B37C6AE19}"/>
                </a:ext>
              </a:extLst>
            </p:cNvPr>
            <p:cNvGrpSpPr/>
            <p:nvPr/>
          </p:nvGrpSpPr>
          <p:grpSpPr>
            <a:xfrm rot="830822">
              <a:off x="9722932" y="1266106"/>
              <a:ext cx="2020440" cy="1411941"/>
              <a:chOff x="8660871" y="1647854"/>
              <a:chExt cx="2165571" cy="1420366"/>
            </a:xfrm>
          </p:grpSpPr>
          <p:sp>
            <p:nvSpPr>
              <p:cNvPr id="38" name="Speech Bubble: Rectangle with Corners Rounded 21">
                <a:extLst>
                  <a:ext uri="{FF2B5EF4-FFF2-40B4-BE49-F238E27FC236}">
                    <a16:creationId xmlns:a16="http://schemas.microsoft.com/office/drawing/2014/main" id="{1C6B9B02-648A-4DB7-8F2B-625092CE0780}"/>
                  </a:ext>
                </a:extLst>
              </p:cNvPr>
              <p:cNvSpPr/>
              <p:nvPr/>
            </p:nvSpPr>
            <p:spPr>
              <a:xfrm flipV="1">
                <a:off x="8660871" y="1647854"/>
                <a:ext cx="2165571" cy="1420366"/>
              </a:xfrm>
              <a:prstGeom prst="wedgeRoundRectCallout">
                <a:avLst>
                  <a:gd name="adj1" fmla="val 21392"/>
                  <a:gd name="adj2" fmla="val -67178"/>
                  <a:gd name="adj3" fmla="val 16667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 w="53975">
                <a:solidFill>
                  <a:schemeClr val="tx1">
                    <a:lumMod val="95000"/>
                    <a:lumOff val="5000"/>
                  </a:schemeClr>
                </a:solidFill>
              </a:ln>
              <a:effectLst>
                <a:outerShdw dist="76200" dir="8100000" algn="tr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5C8445D-76E7-4697-8F8A-51BA49FFB2B1}"/>
                  </a:ext>
                </a:extLst>
              </p:cNvPr>
              <p:cNvSpPr txBox="1"/>
              <p:nvPr/>
            </p:nvSpPr>
            <p:spPr>
              <a:xfrm>
                <a:off x="8681062" y="1758871"/>
                <a:ext cx="2108973" cy="3387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3F3029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3F3029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94D468E-B1E5-4B3F-963C-98DFC0E94234}"/>
                </a:ext>
              </a:extLst>
            </p:cNvPr>
            <p:cNvSpPr/>
            <p:nvPr/>
          </p:nvSpPr>
          <p:spPr>
            <a:xfrm>
              <a:off x="10798596" y="3181743"/>
              <a:ext cx="152695" cy="15269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50800">
              <a:solidFill>
                <a:srgbClr val="1817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88DD3B48-E42A-4707-B2F1-640198023E16}"/>
                </a:ext>
              </a:extLst>
            </p:cNvPr>
            <p:cNvSpPr txBox="1"/>
            <p:nvPr/>
          </p:nvSpPr>
          <p:spPr>
            <a:xfrm rot="921603">
              <a:off x="9993996" y="1358634"/>
              <a:ext cx="1487719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FBAA5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Thiếu</a:t>
              </a:r>
              <a:r>
                <a:rPr kumimoji="0" lang="en-US" sz="24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BAA5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FBAA5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chất</a:t>
              </a:r>
              <a:r>
                <a:rPr kumimoji="0" lang="en-US" sz="24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BAA5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FBAA5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khoáng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BAA5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4362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1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9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9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9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9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9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9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roup 148"/>
          <p:cNvGrpSpPr/>
          <p:nvPr/>
        </p:nvGrpSpPr>
        <p:grpSpPr>
          <a:xfrm>
            <a:off x="2978807" y="4843329"/>
            <a:ext cx="7812319" cy="2235355"/>
            <a:chOff x="4538944" y="4342322"/>
            <a:chExt cx="7357927" cy="2051952"/>
          </a:xfrm>
        </p:grpSpPr>
        <p:pic>
          <p:nvPicPr>
            <p:cNvPr id="144" name="Picture 14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8944" y="4469210"/>
              <a:ext cx="1446641" cy="1831191"/>
            </a:xfrm>
            <a:prstGeom prst="rect">
              <a:avLst/>
            </a:prstGeom>
          </p:spPr>
        </p:pic>
        <p:pic>
          <p:nvPicPr>
            <p:cNvPr id="145" name="Picture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9269" y="5025207"/>
              <a:ext cx="1081563" cy="1369067"/>
            </a:xfrm>
            <a:prstGeom prst="rect">
              <a:avLst/>
            </a:prstGeom>
          </p:spPr>
        </p:pic>
        <p:pic>
          <p:nvPicPr>
            <p:cNvPr id="146" name="Picture 14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71882" y="4502974"/>
              <a:ext cx="1446641" cy="1831191"/>
            </a:xfrm>
            <a:prstGeom prst="rect">
              <a:avLst/>
            </a:prstGeom>
          </p:spPr>
        </p:pic>
        <p:pic>
          <p:nvPicPr>
            <p:cNvPr id="147" name="Picture 14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450230" y="4342322"/>
              <a:ext cx="1446641" cy="1831191"/>
            </a:xfrm>
            <a:prstGeom prst="rect">
              <a:avLst/>
            </a:prstGeom>
          </p:spPr>
        </p:pic>
        <p:pic>
          <p:nvPicPr>
            <p:cNvPr id="148" name="Picture 14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378066" y="4891326"/>
              <a:ext cx="1081563" cy="1369067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453" y="-34749"/>
            <a:ext cx="1767001" cy="3069542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205" y="-1"/>
            <a:ext cx="2563492" cy="47376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28217" y="2754169"/>
            <a:ext cx="1845155" cy="136849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23E8A3D5-619E-4462-87E0-5187A88BC8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436" y="4863138"/>
            <a:ext cx="1950938" cy="199486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C7BE79A-5AD9-4C53-9C36-D93FD642C967}"/>
              </a:ext>
            </a:extLst>
          </p:cNvPr>
          <p:cNvGrpSpPr/>
          <p:nvPr/>
        </p:nvGrpSpPr>
        <p:grpSpPr>
          <a:xfrm>
            <a:off x="455638" y="4697482"/>
            <a:ext cx="7812319" cy="2235355"/>
            <a:chOff x="4538944" y="4342322"/>
            <a:chExt cx="7357927" cy="205195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7CD0538-7E06-4AAC-A065-2F4A41AB2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8944" y="4469210"/>
              <a:ext cx="1446641" cy="183119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DD39024-56E4-4F58-ABFE-B1C65C1D2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9269" y="5025207"/>
              <a:ext cx="1081563" cy="136906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910A698-234B-47EC-AD91-7EBEDF51E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71882" y="4502974"/>
              <a:ext cx="1446641" cy="183119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87375E7-809A-4146-AEE5-0927806BC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450230" y="4342322"/>
              <a:ext cx="1446641" cy="183119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D2D3A9D-F8F8-4971-87D5-EDBAAF2E3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946582" y="4914431"/>
              <a:ext cx="1081563" cy="1369067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290D423-0B41-4707-A828-C44497928528}"/>
              </a:ext>
            </a:extLst>
          </p:cNvPr>
          <p:cNvGrpSpPr/>
          <p:nvPr/>
        </p:nvGrpSpPr>
        <p:grpSpPr>
          <a:xfrm>
            <a:off x="1302603" y="2260414"/>
            <a:ext cx="8569157" cy="1951419"/>
            <a:chOff x="1302603" y="2260414"/>
            <a:chExt cx="8569157" cy="1951419"/>
          </a:xfrm>
        </p:grpSpPr>
        <p:sp>
          <p:nvSpPr>
            <p:cNvPr id="29" name="Rounded Rectangle 7">
              <a:extLst>
                <a:ext uri="{FF2B5EF4-FFF2-40B4-BE49-F238E27FC236}">
                  <a16:creationId xmlns:a16="http://schemas.microsoft.com/office/drawing/2014/main" id="{73F47A18-2B8F-4123-8F82-AD0DB6E6CBB6}"/>
                </a:ext>
              </a:extLst>
            </p:cNvPr>
            <p:cNvSpPr/>
            <p:nvPr/>
          </p:nvSpPr>
          <p:spPr>
            <a:xfrm>
              <a:off x="1910687" y="2260414"/>
              <a:ext cx="7961073" cy="1951419"/>
            </a:xfrm>
            <a:prstGeom prst="roundRect">
              <a:avLst/>
            </a:prstGeom>
            <a:gradFill flip="none" rotWithShape="1">
              <a:gsLst>
                <a:gs pos="22000">
                  <a:schemeClr val="accent6">
                    <a:lumMod val="75000"/>
                  </a:schemeClr>
                </a:gs>
                <a:gs pos="58000">
                  <a:schemeClr val="accent4">
                    <a:lumMod val="20000"/>
                    <a:lumOff val="80000"/>
                  </a:schemeClr>
                </a:gs>
              </a:gsLst>
              <a:lin ang="8100000" scaled="1"/>
              <a:tileRect/>
            </a:gradFill>
            <a:ln w="57150">
              <a:solidFill>
                <a:srgbClr val="F3F6F0"/>
              </a:solidFill>
            </a:ln>
            <a:effectLst>
              <a:outerShdw blurRad="1651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24D6E14-1D84-49DD-B091-AEBDA7140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02603" y="2272114"/>
              <a:ext cx="1845155" cy="1368490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40AB5588-891F-468C-8B6E-BA8DE3EE8B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9551">
            <a:off x="931193" y="2434280"/>
            <a:ext cx="2160063" cy="271550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A489006-8353-49D0-A319-C7C8D18ABF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0449" flipH="1">
            <a:off x="8622175" y="2699654"/>
            <a:ext cx="2411288" cy="24297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F2C51D-F5BC-1557-C377-2AD6412021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47070" y="2184402"/>
            <a:ext cx="6340390" cy="21276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74637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4">
            <a:extLst>
              <a:ext uri="{FF2B5EF4-FFF2-40B4-BE49-F238E27FC236}">
                <a16:creationId xmlns:a16="http://schemas.microsoft.com/office/drawing/2014/main" id="{58D05768-DCF9-4D2D-AADC-DD5EA10296D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22600"/>
            <a:ext cx="12191999" cy="2978272"/>
          </a:xfrm>
          <a:prstGeom prst="rect">
            <a:avLst/>
          </a:prstGeom>
        </p:spPr>
      </p:pic>
      <p:pic>
        <p:nvPicPr>
          <p:cNvPr id="15" name="Picture 14" descr="375ba1682899b9444c201750c3b90c1b.png">
            <a:extLst>
              <a:ext uri="{FF2B5EF4-FFF2-40B4-BE49-F238E27FC236}">
                <a16:creationId xmlns:a16="http://schemas.microsoft.com/office/drawing/2014/main" id="{254C86C3-C9FA-4350-BF52-C16245D29804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-899161" y="-805756"/>
            <a:ext cx="13990320" cy="4445040"/>
          </a:xfrm>
          <a:prstGeom prst="rect">
            <a:avLst/>
          </a:prstGeom>
        </p:spPr>
      </p:pic>
      <p:pic>
        <p:nvPicPr>
          <p:cNvPr id="1048" name="Picture 24">
            <a:hlinkClick r:id="rId12" action="ppaction://hlinksldjump"/>
            <a:extLst>
              <a:ext uri="{FF2B5EF4-FFF2-40B4-BE49-F238E27FC236}">
                <a16:creationId xmlns:a16="http://schemas.microsoft.com/office/drawing/2014/main" id="{C23601A3-A4F4-48C4-85E5-88011F9D6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733" y="1048252"/>
            <a:ext cx="1015114" cy="92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>
            <a:hlinkClick r:id="rId15" action="ppaction://hlinksldjump"/>
            <a:extLst>
              <a:ext uri="{FF2B5EF4-FFF2-40B4-BE49-F238E27FC236}">
                <a16:creationId xmlns:a16="http://schemas.microsoft.com/office/drawing/2014/main" id="{E0B5C068-4570-4820-B9B2-CD8C8E51F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8679">
            <a:off x="4125160" y="1416126"/>
            <a:ext cx="1111633" cy="111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>
            <a:hlinkClick r:id="rId18" action="ppaction://hlinksldjump"/>
            <a:extLst>
              <a:ext uri="{FF2B5EF4-FFF2-40B4-BE49-F238E27FC236}">
                <a16:creationId xmlns:a16="http://schemas.microsoft.com/office/drawing/2014/main" id="{57544405-541E-44C7-B058-DAE39172E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93146">
            <a:off x="7108200" y="1554962"/>
            <a:ext cx="892965" cy="89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>
            <a:hlinkClick r:id="rId20" action="ppaction://hlinksldjump"/>
            <a:extLst>
              <a:ext uri="{FF2B5EF4-FFF2-40B4-BE49-F238E27FC236}">
                <a16:creationId xmlns:a16="http://schemas.microsoft.com/office/drawing/2014/main" id="{0B948AA9-4965-4042-90C9-305A232EA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534" y="1055700"/>
            <a:ext cx="1323191" cy="1323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6039024-AFD1-4044-A97B-D134A1580A3C}"/>
              </a:ext>
            </a:extLst>
          </p:cNvPr>
          <p:cNvSpPr/>
          <p:nvPr/>
        </p:nvSpPr>
        <p:spPr>
          <a:xfrm>
            <a:off x="1700733" y="188687"/>
            <a:ext cx="8854106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ngelline" pitchFamily="2" charset="0"/>
                <a:ea typeface="+mn-ea"/>
                <a:cs typeface="+mn-cs"/>
              </a:rPr>
              <a:t>Lớp 4A2</a:t>
            </a:r>
            <a:endParaRPr kumimoji="0" lang="en-US" sz="4000" b="1" i="0" u="none" strike="noStrike" kern="1200" cap="none" spc="0" normalizeH="0" baseline="0" noProof="0">
              <a:ln>
                <a:solidFill>
                  <a:srgbClr val="70AD47">
                    <a:lumMod val="50000"/>
                  </a:srgbClr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5 Angelline" pitchFamily="2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94EEF80-9A3E-4327-9A23-2ACF4B8D777E}"/>
              </a:ext>
            </a:extLst>
          </p:cNvPr>
          <p:cNvGrpSpPr/>
          <p:nvPr/>
        </p:nvGrpSpPr>
        <p:grpSpPr>
          <a:xfrm>
            <a:off x="1311551" y="4400701"/>
            <a:ext cx="1564355" cy="1564355"/>
            <a:chOff x="1311551" y="4400701"/>
            <a:chExt cx="1564355" cy="1564355"/>
          </a:xfrm>
        </p:grpSpPr>
        <p:pic>
          <p:nvPicPr>
            <p:cNvPr id="1058" name="Picture 34">
              <a:extLst>
                <a:ext uri="{FF2B5EF4-FFF2-40B4-BE49-F238E27FC236}">
                  <a16:creationId xmlns:a16="http://schemas.microsoft.com/office/drawing/2014/main" id="{36A9E34D-E14D-4EFC-927E-AB0F3E4840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1551" y="4400701"/>
              <a:ext cx="1564355" cy="1564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A212381E-2AF8-4E13-B072-32E341CCF1B1}"/>
                </a:ext>
              </a:extLst>
            </p:cNvPr>
            <p:cNvSpPr/>
            <p:nvPr/>
          </p:nvSpPr>
          <p:spPr>
            <a:xfrm>
              <a:off x="1700733" y="5088752"/>
              <a:ext cx="744071" cy="717177"/>
            </a:xfrm>
            <a:prstGeom prst="ellipse">
              <a:avLst/>
            </a:prstGeom>
            <a:solidFill>
              <a:srgbClr val="F9A5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VNCintra" pitchFamily="2" charset="0"/>
                  <a:ea typeface="+mn-ea"/>
                  <a:cs typeface="#9Slide03 SVNCintra" pitchFamily="2" charset="0"/>
                </a:rPr>
                <a:t>1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C1D0AB6-9524-4D0C-9017-144052694C9B}"/>
              </a:ext>
            </a:extLst>
          </p:cNvPr>
          <p:cNvGrpSpPr/>
          <p:nvPr/>
        </p:nvGrpSpPr>
        <p:grpSpPr>
          <a:xfrm>
            <a:off x="4063287" y="4380945"/>
            <a:ext cx="1584111" cy="1584111"/>
            <a:chOff x="4063287" y="4380945"/>
            <a:chExt cx="1584111" cy="1584111"/>
          </a:xfrm>
        </p:grpSpPr>
        <p:pic>
          <p:nvPicPr>
            <p:cNvPr id="1056" name="Picture 32">
              <a:extLst>
                <a:ext uri="{FF2B5EF4-FFF2-40B4-BE49-F238E27FC236}">
                  <a16:creationId xmlns:a16="http://schemas.microsoft.com/office/drawing/2014/main" id="{EF4F3135-1CD8-48E9-9639-4B1E7A3E85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287" y="4380945"/>
              <a:ext cx="1584111" cy="1584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4D5B460-743C-44B5-B7A7-0A7AE87C4073}"/>
                </a:ext>
              </a:extLst>
            </p:cNvPr>
            <p:cNvSpPr/>
            <p:nvPr/>
          </p:nvSpPr>
          <p:spPr>
            <a:xfrm>
              <a:off x="4483306" y="5088752"/>
              <a:ext cx="744071" cy="717177"/>
            </a:xfrm>
            <a:prstGeom prst="ellipse">
              <a:avLst/>
            </a:prstGeom>
            <a:solidFill>
              <a:srgbClr val="F9A5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VNCintra" pitchFamily="2" charset="0"/>
                  <a:ea typeface="+mn-ea"/>
                  <a:cs typeface="#9Slide03 SVNCintra" pitchFamily="2" charset="0"/>
                </a:rPr>
                <a:t>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39661CD-AF8B-4041-9735-C08FFA1F74F2}"/>
              </a:ext>
            </a:extLst>
          </p:cNvPr>
          <p:cNvGrpSpPr/>
          <p:nvPr/>
        </p:nvGrpSpPr>
        <p:grpSpPr>
          <a:xfrm>
            <a:off x="6899664" y="4380945"/>
            <a:ext cx="1584111" cy="1584111"/>
            <a:chOff x="6899664" y="4380945"/>
            <a:chExt cx="1584111" cy="1584111"/>
          </a:xfrm>
        </p:grpSpPr>
        <p:pic>
          <p:nvPicPr>
            <p:cNvPr id="30" name="Picture 32">
              <a:extLst>
                <a:ext uri="{FF2B5EF4-FFF2-40B4-BE49-F238E27FC236}">
                  <a16:creationId xmlns:a16="http://schemas.microsoft.com/office/drawing/2014/main" id="{8E273D06-ADB7-4B3F-BF51-3325334810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duotone>
                <a:prstClr val="black"/>
                <a:srgbClr val="A4CA88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9664" y="4380945"/>
              <a:ext cx="1584111" cy="1584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14B6FA0-AF2E-4319-9443-A87F2EC92BFC}"/>
                </a:ext>
              </a:extLst>
            </p:cNvPr>
            <p:cNvSpPr/>
            <p:nvPr/>
          </p:nvSpPr>
          <p:spPr>
            <a:xfrm>
              <a:off x="7365792" y="5038905"/>
              <a:ext cx="744071" cy="717177"/>
            </a:xfrm>
            <a:prstGeom prst="ellipse">
              <a:avLst/>
            </a:prstGeom>
            <a:solidFill>
              <a:srgbClr val="F9A5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VNCintra" pitchFamily="2" charset="0"/>
                  <a:ea typeface="+mn-ea"/>
                  <a:cs typeface="#9Slide03 SVNCintra" pitchFamily="2" charset="0"/>
                </a:rPr>
                <a:t>3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A25D938-EA19-43FE-BCFF-5B19805A8664}"/>
              </a:ext>
            </a:extLst>
          </p:cNvPr>
          <p:cNvGrpSpPr/>
          <p:nvPr/>
        </p:nvGrpSpPr>
        <p:grpSpPr>
          <a:xfrm>
            <a:off x="9540636" y="4380945"/>
            <a:ext cx="1584111" cy="1584111"/>
            <a:chOff x="9540636" y="4380945"/>
            <a:chExt cx="1584111" cy="1584111"/>
          </a:xfrm>
        </p:grpSpPr>
        <p:pic>
          <p:nvPicPr>
            <p:cNvPr id="29" name="Picture 32">
              <a:extLst>
                <a:ext uri="{FF2B5EF4-FFF2-40B4-BE49-F238E27FC236}">
                  <a16:creationId xmlns:a16="http://schemas.microsoft.com/office/drawing/2014/main" id="{BC8E7B4E-72A5-4AED-BB79-B942EB7515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40636" y="4380945"/>
              <a:ext cx="1584111" cy="1584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218AEA4-4186-4BDD-845D-1F367DD0BFBB}"/>
                </a:ext>
              </a:extLst>
            </p:cNvPr>
            <p:cNvSpPr/>
            <p:nvPr/>
          </p:nvSpPr>
          <p:spPr>
            <a:xfrm>
              <a:off x="9960654" y="5059129"/>
              <a:ext cx="744071" cy="717177"/>
            </a:xfrm>
            <a:prstGeom prst="ellipse">
              <a:avLst/>
            </a:prstGeom>
            <a:solidFill>
              <a:srgbClr val="F9A5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VNCintra" pitchFamily="2" charset="0"/>
                  <a:ea typeface="+mn-ea"/>
                  <a:cs typeface="#9Slide03 SVNCintra" pitchFamily="2" charset="0"/>
                </a:rPr>
                <a:t>4</a:t>
              </a:r>
            </a:p>
          </p:txBody>
        </p:sp>
      </p:grpSp>
      <p:pic>
        <p:nvPicPr>
          <p:cNvPr id="1036" name="Picture 12" descr="Sprout  free icon">
            <a:extLst>
              <a:ext uri="{FF2B5EF4-FFF2-40B4-BE49-F238E27FC236}">
                <a16:creationId xmlns:a16="http://schemas.microsoft.com/office/drawing/2014/main" id="{907404E9-2574-40A5-A0E5-5536544CB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131" y="3251769"/>
            <a:ext cx="1564355" cy="156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prout  free icon">
            <a:extLst>
              <a:ext uri="{FF2B5EF4-FFF2-40B4-BE49-F238E27FC236}">
                <a16:creationId xmlns:a16="http://schemas.microsoft.com/office/drawing/2014/main" id="{5C7B810C-8F51-4F66-A841-D28AF2B69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439" y="3215343"/>
            <a:ext cx="1584111" cy="158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2" descr="Sprout  free icon">
            <a:extLst>
              <a:ext uri="{FF2B5EF4-FFF2-40B4-BE49-F238E27FC236}">
                <a16:creationId xmlns:a16="http://schemas.microsoft.com/office/drawing/2014/main" id="{74BE99BD-B8D2-43B8-9D66-25B194C1B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930" y="3232719"/>
            <a:ext cx="1564355" cy="156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4" descr="Sprout  free icon">
            <a:extLst>
              <a:ext uri="{FF2B5EF4-FFF2-40B4-BE49-F238E27FC236}">
                <a16:creationId xmlns:a16="http://schemas.microsoft.com/office/drawing/2014/main" id="{84398F41-6191-4782-A066-3B30CE339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635" y="3187667"/>
            <a:ext cx="1584111" cy="158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Seed  premium icon">
            <a:hlinkClick r:id="rId31" action="ppaction://hlinksldjump"/>
            <a:extLst>
              <a:ext uri="{FF2B5EF4-FFF2-40B4-BE49-F238E27FC236}">
                <a16:creationId xmlns:a16="http://schemas.microsoft.com/office/drawing/2014/main" id="{DE464D92-CA70-4942-A6A7-5AA3F1C68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0816" y="5746796"/>
            <a:ext cx="1015115" cy="101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693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25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8 -0.0044 L -0.00234 0.51458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25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0 L 0.01107 0.44722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7" y="2236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0.02097 0.45023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2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96296E-6 L 0.02174 0.49167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1" y="245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2">
            <a:extLst>
              <a:ext uri="{FF2B5EF4-FFF2-40B4-BE49-F238E27FC236}">
                <a16:creationId xmlns:a16="http://schemas.microsoft.com/office/drawing/2014/main" id="{AF8D5DAF-E565-4705-8044-241CF64AA1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1151" y="-1350034"/>
            <a:ext cx="8453751" cy="9370627"/>
          </a:xfrm>
          <a:prstGeom prst="rect">
            <a:avLst/>
          </a:prstGeom>
        </p:spPr>
      </p:pic>
      <p:pic>
        <p:nvPicPr>
          <p:cNvPr id="35" name="图片 4">
            <a:extLst>
              <a:ext uri="{FF2B5EF4-FFF2-40B4-BE49-F238E27FC236}">
                <a16:creationId xmlns:a16="http://schemas.microsoft.com/office/drawing/2014/main" id="{962CFA88-4082-4E30-965D-30E2E49F5C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2" y="5146766"/>
            <a:ext cx="12283441" cy="17373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E11A162-B74A-4AE5-9CB1-A908F2DBB733}"/>
              </a:ext>
            </a:extLst>
          </p:cNvPr>
          <p:cNvGrpSpPr/>
          <p:nvPr/>
        </p:nvGrpSpPr>
        <p:grpSpPr>
          <a:xfrm>
            <a:off x="-666205" y="-444955"/>
            <a:ext cx="13898881" cy="3286349"/>
            <a:chOff x="-544648" y="-451488"/>
            <a:chExt cx="12585944" cy="3728245"/>
          </a:xfrm>
        </p:grpSpPr>
        <p:pic>
          <p:nvPicPr>
            <p:cNvPr id="12" name="Picture 11" descr="375ba1682899b9444c201750c3b90c1b.png">
              <a:extLst>
                <a:ext uri="{FF2B5EF4-FFF2-40B4-BE49-F238E27FC236}">
                  <a16:creationId xmlns:a16="http://schemas.microsoft.com/office/drawing/2014/main" id="{BD9226CE-D3D7-4773-B86D-ABF7B72B8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544648" y="-451488"/>
              <a:ext cx="12585944" cy="372824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B6F1AED-6DBB-4F44-95F5-8632A224078C}"/>
                </a:ext>
              </a:extLst>
            </p:cNvPr>
            <p:cNvSpPr txBox="1"/>
            <p:nvPr/>
          </p:nvSpPr>
          <p:spPr>
            <a:xfrm>
              <a:off x="1575214" y="861345"/>
              <a:ext cx="9021088" cy="1361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600" b="1" i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Điền vào dấu chấm: </a:t>
              </a:r>
              <a:r>
                <a:rPr lang="nl-NL" sz="36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Thực vật cần có đủ nước, chất khoáng, không khí và......để sống và phát triển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6" name="Picture 8" descr="Seed  premium icon">
            <a:hlinkClick r:id="rId12" action="ppaction://hlinksldjump"/>
            <a:extLst>
              <a:ext uri="{FF2B5EF4-FFF2-40B4-BE49-F238E27FC236}">
                <a16:creationId xmlns:a16="http://schemas.microsoft.com/office/drawing/2014/main" id="{F4134765-7F21-46CE-9F4E-BD6CB4A42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020" y="5584880"/>
            <a:ext cx="1202677" cy="120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A3B5CF2-7AD9-425A-85F3-7806878BF43C}"/>
              </a:ext>
            </a:extLst>
          </p:cNvPr>
          <p:cNvGrpSpPr/>
          <p:nvPr/>
        </p:nvGrpSpPr>
        <p:grpSpPr>
          <a:xfrm>
            <a:off x="20249" y="1869016"/>
            <a:ext cx="5623783" cy="2147592"/>
            <a:chOff x="1553733" y="2103049"/>
            <a:chExt cx="7530714" cy="1712249"/>
          </a:xfrm>
        </p:grpSpPr>
        <p:pic>
          <p:nvPicPr>
            <p:cNvPr id="14" name="Picture 13" descr="1456.png">
              <a:extLst>
                <a:ext uri="{FF2B5EF4-FFF2-40B4-BE49-F238E27FC236}">
                  <a16:creationId xmlns:a16="http://schemas.microsoft.com/office/drawing/2014/main" id="{07A8D307-206C-436B-AEBE-A010FB307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FF33286-B708-43B8-9ACF-1FD88AD5D509}"/>
                </a:ext>
              </a:extLst>
            </p:cNvPr>
            <p:cNvSpPr txBox="1"/>
            <p:nvPr/>
          </p:nvSpPr>
          <p:spPr>
            <a:xfrm>
              <a:off x="3696116" y="2909589"/>
              <a:ext cx="5056313" cy="66254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dinh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dưỡng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" name="Picture 2" descr="Shape&#10;&#10;Description automatically generated">
              <a:extLst>
                <a:ext uri="{FF2B5EF4-FFF2-40B4-BE49-F238E27FC236}">
                  <a16:creationId xmlns:a16="http://schemas.microsoft.com/office/drawing/2014/main" id="{40F0F320-30F1-4C98-8B0F-32D0232C57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2650" b="25900" l="1867" r="17167">
                          <a14:foregroundMark x1="15233" y1="12400" x2="15133" y2="16400"/>
                          <a14:foregroundMark x1="9533" y1="25900" x2="9533" y2="25900"/>
                          <a14:foregroundMark x1="17167" y1="25700" x2="17167" y2="25700"/>
                          <a14:foregroundMark x1="13967" y1="14650" x2="16000" y2="145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069" b="73012"/>
            <a:stretch/>
          </p:blipFill>
          <p:spPr>
            <a:xfrm>
              <a:off x="1553733" y="2103049"/>
              <a:ext cx="2173525" cy="1540837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63ACBCA-06BE-4131-A755-6985F19AF89E}"/>
              </a:ext>
            </a:extLst>
          </p:cNvPr>
          <p:cNvGrpSpPr/>
          <p:nvPr/>
        </p:nvGrpSpPr>
        <p:grpSpPr>
          <a:xfrm>
            <a:off x="452662" y="4333895"/>
            <a:ext cx="5116885" cy="1885399"/>
            <a:chOff x="2373128" y="2324752"/>
            <a:chExt cx="6711319" cy="1498617"/>
          </a:xfrm>
        </p:grpSpPr>
        <p:pic>
          <p:nvPicPr>
            <p:cNvPr id="41" name="Picture 40" descr="1456.png">
              <a:extLst>
                <a:ext uri="{FF2B5EF4-FFF2-40B4-BE49-F238E27FC236}">
                  <a16:creationId xmlns:a16="http://schemas.microsoft.com/office/drawing/2014/main" id="{B9F1FAA0-A40C-411B-9645-BB7C9CC43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B5B9791-33D8-4DCB-A0E9-646E4FC19EF8}"/>
                </a:ext>
              </a:extLst>
            </p:cNvPr>
            <p:cNvSpPr txBox="1"/>
            <p:nvPr/>
          </p:nvSpPr>
          <p:spPr>
            <a:xfrm>
              <a:off x="3908487" y="2899332"/>
              <a:ext cx="4814877" cy="660521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ánh</a:t>
              </a:r>
              <a:r>
                <a:rPr lang="en-US" sz="4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sáng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 descr="Shape&#10;&#10;Description automatically generated">
              <a:extLst>
                <a:ext uri="{FF2B5EF4-FFF2-40B4-BE49-F238E27FC236}">
                  <a16:creationId xmlns:a16="http://schemas.microsoft.com/office/drawing/2014/main" id="{CF7D7063-AB2F-4A42-8413-D77DA2C72C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5450" b="25500" l="18033" r="28967">
                          <a14:foregroundMark x1="21700" y1="12750" x2="21967" y2="13800"/>
                          <a14:foregroundMark x1="21700" y1="12050" x2="22100" y2="15600"/>
                          <a14:foregroundMark x1="24133" y1="11500" x2="25633" y2="13450"/>
                          <a14:foregroundMark x1="18900" y1="13300" x2="18900" y2="13300"/>
                          <a14:foregroundMark x1="18033" y1="13100" x2="18033" y2="13100"/>
                          <a14:foregroundMark x1="20833" y1="12400" x2="22967" y2="12050"/>
                          <a14:foregroundMark x1="23233" y1="12550" x2="25533" y2="12200"/>
                          <a14:foregroundMark x1="24233" y1="11300" x2="24233" y2="11300"/>
                          <a14:foregroundMark x1="23500" y1="11500" x2="23500" y2="11500"/>
                          <a14:foregroundMark x1="24133" y1="10950" x2="24633" y2="11700"/>
                          <a14:foregroundMark x1="23867" y1="13100" x2="25133" y2="14350"/>
                          <a14:foregroundMark x1="25133" y1="11300" x2="25133" y2="11300"/>
                          <a14:foregroundMark x1="24500" y1="10250" x2="24500" y2="10250"/>
                          <a14:foregroundMark x1="24233" y1="10600" x2="24233" y2="10600"/>
                          <a14:foregroundMark x1="24633" y1="10600" x2="24633" y2="10600"/>
                          <a14:foregroundMark x1="25267" y1="10800" x2="25267" y2="10800"/>
                          <a14:foregroundMark x1="25133" y1="10800" x2="24233" y2="108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39" t="2962" r="69747" b="71943"/>
            <a:stretch/>
          </p:blipFill>
          <p:spPr>
            <a:xfrm>
              <a:off x="2373128" y="2324752"/>
              <a:ext cx="1564916" cy="1498617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BDBC28C-1105-414E-9E44-F8AD459C2EC9}"/>
              </a:ext>
            </a:extLst>
          </p:cNvPr>
          <p:cNvGrpSpPr/>
          <p:nvPr/>
        </p:nvGrpSpPr>
        <p:grpSpPr>
          <a:xfrm>
            <a:off x="6505785" y="2330605"/>
            <a:ext cx="5027757" cy="1942211"/>
            <a:chOff x="2351861" y="2483491"/>
            <a:chExt cx="6732586" cy="1540837"/>
          </a:xfrm>
        </p:grpSpPr>
        <p:pic>
          <p:nvPicPr>
            <p:cNvPr id="49" name="Picture 48" descr="1456.png">
              <a:extLst>
                <a:ext uri="{FF2B5EF4-FFF2-40B4-BE49-F238E27FC236}">
                  <a16:creationId xmlns:a16="http://schemas.microsoft.com/office/drawing/2014/main" id="{FB1D6928-3C89-417F-AA34-E123C43C2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duotone>
                <a:prstClr val="black"/>
                <a:srgbClr val="A4CA88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67398C2-E81A-41DA-A5D1-5972597AE8DF}"/>
                </a:ext>
              </a:extLst>
            </p:cNvPr>
            <p:cNvSpPr txBox="1"/>
            <p:nvPr/>
          </p:nvSpPr>
          <p:spPr>
            <a:xfrm>
              <a:off x="3692806" y="2900919"/>
              <a:ext cx="5291900" cy="659265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thức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ăn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1" name="Picture 50" descr="Shape&#10;&#10;Description automatically generated">
              <a:extLst>
                <a:ext uri="{FF2B5EF4-FFF2-40B4-BE49-F238E27FC236}">
                  <a16:creationId xmlns:a16="http://schemas.microsoft.com/office/drawing/2014/main" id="{1A611F81-11F0-4711-91D4-9CC10EE0A3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7118" b="28708" l="29519" r="37507">
                          <a14:foregroundMark x1="35919" y1="9854" x2="34416" y2="13382"/>
                          <a14:foregroundMark x1="33640" y1="13382" x2="32283" y2="14248"/>
                          <a14:foregroundMark x1="30732" y1="12117" x2="32574" y2="12983"/>
                          <a14:foregroundMark x1="34561" y1="14447" x2="34561" y2="14447"/>
                          <a14:foregroundMark x1="35482" y1="14048" x2="35482" y2="14048"/>
                          <a14:foregroundMark x1="35919" y1="14248" x2="35919" y2="14248"/>
                          <a14:foregroundMark x1="35773" y1="14248" x2="35773" y2="14248"/>
                          <a14:foregroundMark x1="36161" y1="14248" x2="36161" y2="14248"/>
                          <a14:foregroundMark x1="35482" y1="13981" x2="36161" y2="13981"/>
                          <a14:foregroundMark x1="36694" y1="13981" x2="36694" y2="13981"/>
                          <a14:foregroundMark x1="36888" y1="14115" x2="37082" y2="13116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20" t="4419" r="61494" b="68593"/>
            <a:stretch/>
          </p:blipFill>
          <p:spPr>
            <a:xfrm>
              <a:off x="2351861" y="2483491"/>
              <a:ext cx="1340945" cy="1540837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0C5DED7A-FE30-4E03-B772-42BCDABB8364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364" y="4316509"/>
            <a:ext cx="1070696" cy="91324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9EF0527-B973-4F95-9569-80A028E5E2AA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865" y="2279606"/>
            <a:ext cx="780445" cy="77524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086226A-1CD2-4D86-8EC5-1F2D2A189FA9}"/>
              </a:ext>
            </a:extLst>
          </p:cNvPr>
          <p:cNvGrpSpPr/>
          <p:nvPr/>
        </p:nvGrpSpPr>
        <p:grpSpPr>
          <a:xfrm>
            <a:off x="6532917" y="4517883"/>
            <a:ext cx="5105399" cy="1701411"/>
            <a:chOff x="2388193" y="2525841"/>
            <a:chExt cx="6696254" cy="1498617"/>
          </a:xfrm>
        </p:grpSpPr>
        <p:pic>
          <p:nvPicPr>
            <p:cNvPr id="27" name="Picture 26" descr="1456.png">
              <a:extLst>
                <a:ext uri="{FF2B5EF4-FFF2-40B4-BE49-F238E27FC236}">
                  <a16:creationId xmlns:a16="http://schemas.microsoft.com/office/drawing/2014/main" id="{27A9EE62-FF5E-4AF4-93F9-2E44DEC83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08175B9-FEB1-4233-AC38-55C889657FA0}"/>
                </a:ext>
              </a:extLst>
            </p:cNvPr>
            <p:cNvSpPr txBox="1"/>
            <p:nvPr/>
          </p:nvSpPr>
          <p:spPr>
            <a:xfrm>
              <a:off x="3764957" y="2911303"/>
              <a:ext cx="5181252" cy="731949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Ô xi</a:t>
              </a:r>
            </a:p>
          </p:txBody>
        </p:sp>
        <p:pic>
          <p:nvPicPr>
            <p:cNvPr id="29" name="Picture 28" descr="Shape&#10;&#10;Description automatically generated">
              <a:extLst>
                <a:ext uri="{FF2B5EF4-FFF2-40B4-BE49-F238E27FC236}">
                  <a16:creationId xmlns:a16="http://schemas.microsoft.com/office/drawing/2014/main" id="{112E6708-6E5E-45C6-B7AA-B1F49D0DCF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8589" b="28650" l="38783" r="49141">
                          <a14:foregroundMark x1="45803" y1="14908" x2="46588" y2="17791"/>
                          <a14:foregroundMark x1="46883" y1="15399" x2="46883" y2="17546"/>
                          <a14:foregroundMark x1="45704" y1="17546" x2="45704" y2="17546"/>
                          <a14:foregroundMark x1="45164" y1="16442" x2="45164" y2="16442"/>
                          <a14:foregroundMark x1="45361" y1="15890" x2="45361" y2="15890"/>
                          <a14:foregroundMark x1="45263" y1="16012" x2="45263" y2="16012"/>
                          <a14:foregroundMark x1="45508" y1="17178" x2="45508" y2="17178"/>
                          <a14:foregroundMark x1="45263" y1="17423" x2="45263" y2="17423"/>
                          <a14:foregroundMark x1="45263" y1="16933" x2="45263" y2="16933"/>
                          <a14:foregroundMark x1="45164" y1="16012" x2="45606" y2="17423"/>
                          <a14:foregroundMark x1="38783" y1="19571" x2="38783" y2="19571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88" t="6105" r="49598" b="68800"/>
            <a:stretch/>
          </p:blipFill>
          <p:spPr>
            <a:xfrm>
              <a:off x="2422192" y="2525841"/>
              <a:ext cx="1381262" cy="1498617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B0B6FC17-3FA6-430E-A4BD-61CE4FAC4098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395" y="2287763"/>
            <a:ext cx="783091" cy="77787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F0748F5-BF4D-41F2-8CDB-C7BE9FE9A739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194" y="4385229"/>
            <a:ext cx="766647" cy="761537"/>
          </a:xfrm>
          <a:prstGeom prst="rect">
            <a:avLst/>
          </a:prstGeom>
        </p:spPr>
      </p:pic>
      <p:pic>
        <p:nvPicPr>
          <p:cNvPr id="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A9B437B7-0941-4F4D-AB68-D4D08A462D7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1578233" y="4423772"/>
            <a:ext cx="829865" cy="8298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570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2">
            <a:extLst>
              <a:ext uri="{FF2B5EF4-FFF2-40B4-BE49-F238E27FC236}">
                <a16:creationId xmlns:a16="http://schemas.microsoft.com/office/drawing/2014/main" id="{AF8D5DAF-E565-4705-8044-241CF64AA1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1151" y="-1350034"/>
            <a:ext cx="8453751" cy="9370627"/>
          </a:xfrm>
          <a:prstGeom prst="rect">
            <a:avLst/>
          </a:prstGeom>
        </p:spPr>
      </p:pic>
      <p:pic>
        <p:nvPicPr>
          <p:cNvPr id="35" name="图片 4">
            <a:extLst>
              <a:ext uri="{FF2B5EF4-FFF2-40B4-BE49-F238E27FC236}">
                <a16:creationId xmlns:a16="http://schemas.microsoft.com/office/drawing/2014/main" id="{962CFA88-4082-4E30-965D-30E2E49F5C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2" y="5146766"/>
            <a:ext cx="12283441" cy="17373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E11A162-B74A-4AE5-9CB1-A908F2DBB733}"/>
              </a:ext>
            </a:extLst>
          </p:cNvPr>
          <p:cNvGrpSpPr/>
          <p:nvPr/>
        </p:nvGrpSpPr>
        <p:grpSpPr>
          <a:xfrm>
            <a:off x="-620833" y="-416892"/>
            <a:ext cx="13898880" cy="3286349"/>
            <a:chOff x="-503562" y="-419652"/>
            <a:chExt cx="12585944" cy="3728245"/>
          </a:xfrm>
        </p:grpSpPr>
        <p:pic>
          <p:nvPicPr>
            <p:cNvPr id="12" name="Picture 11" descr="375ba1682899b9444c201750c3b90c1b.png">
              <a:extLst>
                <a:ext uri="{FF2B5EF4-FFF2-40B4-BE49-F238E27FC236}">
                  <a16:creationId xmlns:a16="http://schemas.microsoft.com/office/drawing/2014/main" id="{BD9226CE-D3D7-4773-B86D-ABF7B72B8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503562" y="-419652"/>
              <a:ext cx="12585944" cy="372824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B6F1AED-6DBB-4F44-95F5-8632A224078C}"/>
                </a:ext>
              </a:extLst>
            </p:cNvPr>
            <p:cNvSpPr txBox="1"/>
            <p:nvPr/>
          </p:nvSpPr>
          <p:spPr>
            <a:xfrm>
              <a:off x="1810952" y="860144"/>
              <a:ext cx="8703865" cy="1780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2. </a:t>
              </a:r>
              <a:r>
                <a:rPr lang="vi-VN" altLang="zh-CN" sz="48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Cây bắp cải có thể sống ở nơi có nhiệt độ</a:t>
              </a:r>
              <a:r>
                <a:rPr lang="en-US" altLang="zh-CN" sz="48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en-US" altLang="zh-CN" sz="48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như</a:t>
              </a:r>
              <a:r>
                <a:rPr lang="en-US" altLang="zh-CN" sz="48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en-US" altLang="zh-CN" sz="48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thế</a:t>
              </a:r>
              <a:r>
                <a:rPr lang="en-US" altLang="zh-CN" sz="48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en-US" altLang="zh-CN" sz="48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nào</a:t>
              </a:r>
              <a:r>
                <a:rPr lang="en-US" altLang="zh-CN" sz="48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?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VN Thanh Pho Nang" panose="0206040604070607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36" name="Picture 8" descr="Seed  premium icon">
            <a:hlinkClick r:id="rId12" action="ppaction://hlinksldjump"/>
            <a:extLst>
              <a:ext uri="{FF2B5EF4-FFF2-40B4-BE49-F238E27FC236}">
                <a16:creationId xmlns:a16="http://schemas.microsoft.com/office/drawing/2014/main" id="{F4134765-7F21-46CE-9F4E-BD6CB4A42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653" y="5642422"/>
            <a:ext cx="1202677" cy="120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A3B5CF2-7AD9-425A-85F3-7806878BF43C}"/>
              </a:ext>
            </a:extLst>
          </p:cNvPr>
          <p:cNvGrpSpPr/>
          <p:nvPr/>
        </p:nvGrpSpPr>
        <p:grpSpPr>
          <a:xfrm>
            <a:off x="20249" y="1968026"/>
            <a:ext cx="5623783" cy="2164548"/>
            <a:chOff x="1553733" y="2103049"/>
            <a:chExt cx="7530714" cy="1712249"/>
          </a:xfrm>
        </p:grpSpPr>
        <p:pic>
          <p:nvPicPr>
            <p:cNvPr id="14" name="Picture 13" descr="1456.png">
              <a:extLst>
                <a:ext uri="{FF2B5EF4-FFF2-40B4-BE49-F238E27FC236}">
                  <a16:creationId xmlns:a16="http://schemas.microsoft.com/office/drawing/2014/main" id="{07A8D307-206C-436B-AEBE-A010FB307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FF33286-B708-43B8-9ACF-1FD88AD5D509}"/>
                </a:ext>
              </a:extLst>
            </p:cNvPr>
            <p:cNvSpPr txBox="1"/>
            <p:nvPr/>
          </p:nvSpPr>
          <p:spPr>
            <a:xfrm>
              <a:off x="3650691" y="2889370"/>
              <a:ext cx="5221115" cy="65735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Nhiệt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cao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" name="Picture 2" descr="Shape&#10;&#10;Description automatically generated">
              <a:extLst>
                <a:ext uri="{FF2B5EF4-FFF2-40B4-BE49-F238E27FC236}">
                  <a16:creationId xmlns:a16="http://schemas.microsoft.com/office/drawing/2014/main" id="{40F0F320-30F1-4C98-8B0F-32D0232C57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2650" b="25900" l="1867" r="17167">
                          <a14:foregroundMark x1="15233" y1="12400" x2="15133" y2="16400"/>
                          <a14:foregroundMark x1="9533" y1="25900" x2="9533" y2="25900"/>
                          <a14:foregroundMark x1="17167" y1="25700" x2="17167" y2="25700"/>
                          <a14:foregroundMark x1="13967" y1="14650" x2="16000" y2="145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069" b="73012"/>
            <a:stretch/>
          </p:blipFill>
          <p:spPr>
            <a:xfrm>
              <a:off x="1553733" y="2103049"/>
              <a:ext cx="2173525" cy="1540837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63ACBCA-06BE-4131-A755-6985F19AF89E}"/>
              </a:ext>
            </a:extLst>
          </p:cNvPr>
          <p:cNvGrpSpPr/>
          <p:nvPr/>
        </p:nvGrpSpPr>
        <p:grpSpPr>
          <a:xfrm>
            <a:off x="450259" y="4336650"/>
            <a:ext cx="5116885" cy="1891969"/>
            <a:chOff x="2373128" y="2324752"/>
            <a:chExt cx="6711319" cy="1498617"/>
          </a:xfrm>
        </p:grpSpPr>
        <p:pic>
          <p:nvPicPr>
            <p:cNvPr id="41" name="Picture 40" descr="1456.png">
              <a:extLst>
                <a:ext uri="{FF2B5EF4-FFF2-40B4-BE49-F238E27FC236}">
                  <a16:creationId xmlns:a16="http://schemas.microsoft.com/office/drawing/2014/main" id="{B9F1FAA0-A40C-411B-9645-BB7C9CC43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B5B9791-33D8-4DCB-A0E9-646E4FC19EF8}"/>
                </a:ext>
              </a:extLst>
            </p:cNvPr>
            <p:cNvSpPr txBox="1"/>
            <p:nvPr/>
          </p:nvSpPr>
          <p:spPr>
            <a:xfrm>
              <a:off x="3875002" y="2962357"/>
              <a:ext cx="5046661" cy="658228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mạc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 descr="Shape&#10;&#10;Description automatically generated">
              <a:extLst>
                <a:ext uri="{FF2B5EF4-FFF2-40B4-BE49-F238E27FC236}">
                  <a16:creationId xmlns:a16="http://schemas.microsoft.com/office/drawing/2014/main" id="{CF7D7063-AB2F-4A42-8413-D77DA2C72C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5450" b="25500" l="18033" r="28967">
                          <a14:foregroundMark x1="21700" y1="12750" x2="21967" y2="13800"/>
                          <a14:foregroundMark x1="21700" y1="12050" x2="22100" y2="15600"/>
                          <a14:foregroundMark x1="24133" y1="11500" x2="25633" y2="13450"/>
                          <a14:foregroundMark x1="18900" y1="13300" x2="18900" y2="13300"/>
                          <a14:foregroundMark x1="18033" y1="13100" x2="18033" y2="13100"/>
                          <a14:foregroundMark x1="20833" y1="12400" x2="22967" y2="12050"/>
                          <a14:foregroundMark x1="23233" y1="12550" x2="25533" y2="12200"/>
                          <a14:foregroundMark x1="24233" y1="11300" x2="24233" y2="11300"/>
                          <a14:foregroundMark x1="23500" y1="11500" x2="23500" y2="11500"/>
                          <a14:foregroundMark x1="24133" y1="10950" x2="24633" y2="11700"/>
                          <a14:foregroundMark x1="23867" y1="13100" x2="25133" y2="14350"/>
                          <a14:foregroundMark x1="25133" y1="11300" x2="25133" y2="11300"/>
                          <a14:foregroundMark x1="24500" y1="10250" x2="24500" y2="10250"/>
                          <a14:foregroundMark x1="24233" y1="10600" x2="24233" y2="10600"/>
                          <a14:foregroundMark x1="24633" y1="10600" x2="24633" y2="10600"/>
                          <a14:foregroundMark x1="25267" y1="10800" x2="25267" y2="10800"/>
                          <a14:foregroundMark x1="25133" y1="10800" x2="24233" y2="108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39" t="2962" r="69747" b="71943"/>
            <a:stretch/>
          </p:blipFill>
          <p:spPr>
            <a:xfrm>
              <a:off x="2373128" y="2324752"/>
              <a:ext cx="1564916" cy="1498617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BDBC28C-1105-414E-9E44-F8AD459C2EC9}"/>
              </a:ext>
            </a:extLst>
          </p:cNvPr>
          <p:cNvGrpSpPr/>
          <p:nvPr/>
        </p:nvGrpSpPr>
        <p:grpSpPr>
          <a:xfrm>
            <a:off x="6527312" y="2452349"/>
            <a:ext cx="5027757" cy="1943941"/>
            <a:chOff x="2351861" y="2483491"/>
            <a:chExt cx="6732586" cy="1540837"/>
          </a:xfrm>
        </p:grpSpPr>
        <p:pic>
          <p:nvPicPr>
            <p:cNvPr id="49" name="Picture 48" descr="1456.png">
              <a:extLst>
                <a:ext uri="{FF2B5EF4-FFF2-40B4-BE49-F238E27FC236}">
                  <a16:creationId xmlns:a16="http://schemas.microsoft.com/office/drawing/2014/main" id="{FB1D6928-3C89-417F-AA34-E123C43C2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duotone>
                <a:prstClr val="black"/>
                <a:srgbClr val="A4CA88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67398C2-E81A-41DA-A5D1-5972597AE8DF}"/>
                </a:ext>
              </a:extLst>
            </p:cNvPr>
            <p:cNvSpPr txBox="1"/>
            <p:nvPr/>
          </p:nvSpPr>
          <p:spPr>
            <a:xfrm>
              <a:off x="3695437" y="2920750"/>
              <a:ext cx="5291900" cy="65867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Nhiệt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thấp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51" name="Picture 50" descr="Shape&#10;&#10;Description automatically generated">
              <a:extLst>
                <a:ext uri="{FF2B5EF4-FFF2-40B4-BE49-F238E27FC236}">
                  <a16:creationId xmlns:a16="http://schemas.microsoft.com/office/drawing/2014/main" id="{1A611F81-11F0-4711-91D4-9CC10EE0A3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7118" b="28708" l="29519" r="37507">
                          <a14:foregroundMark x1="35919" y1="9854" x2="34416" y2="13382"/>
                          <a14:foregroundMark x1="33640" y1="13382" x2="32283" y2="14248"/>
                          <a14:foregroundMark x1="30732" y1="12117" x2="32574" y2="12983"/>
                          <a14:foregroundMark x1="34561" y1="14447" x2="34561" y2="14447"/>
                          <a14:foregroundMark x1="35482" y1="14048" x2="35482" y2="14048"/>
                          <a14:foregroundMark x1="35919" y1="14248" x2="35919" y2="14248"/>
                          <a14:foregroundMark x1="35773" y1="14248" x2="35773" y2="14248"/>
                          <a14:foregroundMark x1="36161" y1="14248" x2="36161" y2="14248"/>
                          <a14:foregroundMark x1="35482" y1="13981" x2="36161" y2="13981"/>
                          <a14:foregroundMark x1="36694" y1="13981" x2="36694" y2="13981"/>
                          <a14:foregroundMark x1="36888" y1="14115" x2="37082" y2="13116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20" t="4419" r="61494" b="68593"/>
            <a:stretch/>
          </p:blipFill>
          <p:spPr>
            <a:xfrm>
              <a:off x="2351861" y="2483491"/>
              <a:ext cx="1340945" cy="1540837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0C5DED7A-FE30-4E03-B772-42BCDABB8364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2932" y="2358936"/>
            <a:ext cx="1113960" cy="95014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9EF0527-B973-4F95-9569-80A028E5E2AA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055" y="2475894"/>
            <a:ext cx="884340" cy="87844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086226A-1CD2-4D86-8EC5-1F2D2A189FA9}"/>
              </a:ext>
            </a:extLst>
          </p:cNvPr>
          <p:cNvGrpSpPr/>
          <p:nvPr/>
        </p:nvGrpSpPr>
        <p:grpSpPr>
          <a:xfrm>
            <a:off x="6532917" y="4551492"/>
            <a:ext cx="5105399" cy="1886454"/>
            <a:chOff x="2388193" y="2525841"/>
            <a:chExt cx="6696254" cy="1498617"/>
          </a:xfrm>
        </p:grpSpPr>
        <p:pic>
          <p:nvPicPr>
            <p:cNvPr id="27" name="Picture 26" descr="1456.png">
              <a:extLst>
                <a:ext uri="{FF2B5EF4-FFF2-40B4-BE49-F238E27FC236}">
                  <a16:creationId xmlns:a16="http://schemas.microsoft.com/office/drawing/2014/main" id="{27A9EE62-FF5E-4AF4-93F9-2E44DEC83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08175B9-FEB1-4233-AC38-55C889657FA0}"/>
                </a:ext>
              </a:extLst>
            </p:cNvPr>
            <p:cNvSpPr txBox="1"/>
            <p:nvPr/>
          </p:nvSpPr>
          <p:spPr>
            <a:xfrm>
              <a:off x="3794008" y="3009308"/>
              <a:ext cx="5181252" cy="660152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Băng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tuyết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9" name="Picture 28" descr="Shape&#10;&#10;Description automatically generated">
              <a:extLst>
                <a:ext uri="{FF2B5EF4-FFF2-40B4-BE49-F238E27FC236}">
                  <a16:creationId xmlns:a16="http://schemas.microsoft.com/office/drawing/2014/main" id="{112E6708-6E5E-45C6-B7AA-B1F49D0DCF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8589" b="28650" l="38783" r="49141">
                          <a14:foregroundMark x1="45803" y1="14908" x2="46588" y2="17791"/>
                          <a14:foregroundMark x1="46883" y1="15399" x2="46883" y2="17546"/>
                          <a14:foregroundMark x1="45704" y1="17546" x2="45704" y2="17546"/>
                          <a14:foregroundMark x1="45164" y1="16442" x2="45164" y2="16442"/>
                          <a14:foregroundMark x1="45361" y1="15890" x2="45361" y2="15890"/>
                          <a14:foregroundMark x1="45263" y1="16012" x2="45263" y2="16012"/>
                          <a14:foregroundMark x1="45508" y1="17178" x2="45508" y2="17178"/>
                          <a14:foregroundMark x1="45263" y1="17423" x2="45263" y2="17423"/>
                          <a14:foregroundMark x1="45263" y1="16933" x2="45263" y2="16933"/>
                          <a14:foregroundMark x1="45164" y1="16012" x2="45606" y2="17423"/>
                          <a14:foregroundMark x1="38783" y1="19571" x2="38783" y2="19571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88" t="6105" r="49598" b="68800"/>
            <a:stretch/>
          </p:blipFill>
          <p:spPr>
            <a:xfrm>
              <a:off x="2422192" y="2525841"/>
              <a:ext cx="1381262" cy="1498617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B0B6FC17-3FA6-430E-A4BD-61CE4FAC4098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401" y="4426664"/>
            <a:ext cx="889022" cy="88309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F0748F5-BF4D-41F2-8CDB-C7BE9FE9A739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439" y="4245885"/>
            <a:ext cx="1001390" cy="994715"/>
          </a:xfrm>
          <a:prstGeom prst="rect">
            <a:avLst/>
          </a:prstGeom>
        </p:spPr>
      </p:pic>
      <p:pic>
        <p:nvPicPr>
          <p:cNvPr id="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A9B437B7-0941-4F4D-AB68-D4D08A462D7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1578233" y="4423772"/>
            <a:ext cx="829865" cy="8298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546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4">
            <a:extLst>
              <a:ext uri="{FF2B5EF4-FFF2-40B4-BE49-F238E27FC236}">
                <a16:creationId xmlns:a16="http://schemas.microsoft.com/office/drawing/2014/main" id="{962CFA88-4082-4E30-965D-30E2E49F5C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2" y="5146766"/>
            <a:ext cx="12283441" cy="17373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E11A162-B74A-4AE5-9CB1-A908F2DBB733}"/>
              </a:ext>
            </a:extLst>
          </p:cNvPr>
          <p:cNvGrpSpPr/>
          <p:nvPr/>
        </p:nvGrpSpPr>
        <p:grpSpPr>
          <a:xfrm>
            <a:off x="-734068" y="-429585"/>
            <a:ext cx="13898880" cy="3286349"/>
            <a:chOff x="-544648" y="-451488"/>
            <a:chExt cx="12585944" cy="3728245"/>
          </a:xfrm>
        </p:grpSpPr>
        <p:pic>
          <p:nvPicPr>
            <p:cNvPr id="12" name="Picture 11" descr="375ba1682899b9444c201750c3b90c1b.png">
              <a:extLst>
                <a:ext uri="{FF2B5EF4-FFF2-40B4-BE49-F238E27FC236}">
                  <a16:creationId xmlns:a16="http://schemas.microsoft.com/office/drawing/2014/main" id="{BD9226CE-D3D7-4773-B86D-ABF7B72B8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544648" y="-451488"/>
              <a:ext cx="12585944" cy="372824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B6F1AED-6DBB-4F44-95F5-8632A224078C}"/>
                </a:ext>
              </a:extLst>
            </p:cNvPr>
            <p:cNvSpPr txBox="1"/>
            <p:nvPr/>
          </p:nvSpPr>
          <p:spPr>
            <a:xfrm>
              <a:off x="1379992" y="784751"/>
              <a:ext cx="9350329" cy="164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3. </a:t>
              </a:r>
              <a:r>
                <a:rPr lang="vi-VN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Cây </a:t>
              </a:r>
              <a:r>
                <a:rPr lang="en-US" altLang="zh-CN" sz="44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sầu</a:t>
              </a:r>
              <a:r>
                <a:rPr lang="en-US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en-US" altLang="zh-CN" sz="44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riêng</a:t>
              </a:r>
              <a:r>
                <a:rPr lang="en-US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vi-VN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có thể sống ở nơi có nhiệt độ</a:t>
              </a:r>
              <a:r>
                <a:rPr lang="en-US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en-US" altLang="zh-CN" sz="44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như</a:t>
              </a:r>
              <a:r>
                <a:rPr lang="en-US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en-US" altLang="zh-CN" sz="44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thế</a:t>
              </a:r>
              <a:r>
                <a:rPr lang="en-US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en-US" altLang="zh-CN" sz="44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nào</a:t>
              </a:r>
              <a:r>
                <a:rPr lang="en-US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VN Thanh Pho Nang" panose="0206040604070607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36" name="Picture 8" descr="Seed  premium icon">
            <a:hlinkClick r:id="rId10" action="ppaction://hlinksldjump"/>
            <a:extLst>
              <a:ext uri="{FF2B5EF4-FFF2-40B4-BE49-F238E27FC236}">
                <a16:creationId xmlns:a16="http://schemas.microsoft.com/office/drawing/2014/main" id="{F4134765-7F21-46CE-9F4E-BD6CB4A42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762" y="5620458"/>
            <a:ext cx="1202677" cy="120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A3B5CF2-7AD9-425A-85F3-7806878BF43C}"/>
              </a:ext>
            </a:extLst>
          </p:cNvPr>
          <p:cNvGrpSpPr/>
          <p:nvPr/>
        </p:nvGrpSpPr>
        <p:grpSpPr>
          <a:xfrm>
            <a:off x="20249" y="1886552"/>
            <a:ext cx="5623783" cy="2130055"/>
            <a:chOff x="1553733" y="2103049"/>
            <a:chExt cx="7530714" cy="1712249"/>
          </a:xfrm>
        </p:grpSpPr>
        <p:pic>
          <p:nvPicPr>
            <p:cNvPr id="14" name="Picture 13" descr="1456.png">
              <a:extLst>
                <a:ext uri="{FF2B5EF4-FFF2-40B4-BE49-F238E27FC236}">
                  <a16:creationId xmlns:a16="http://schemas.microsoft.com/office/drawing/2014/main" id="{07A8D307-206C-436B-AEBE-A010FB307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FF33286-B708-43B8-9ACF-1FD88AD5D509}"/>
                </a:ext>
              </a:extLst>
            </p:cNvPr>
            <p:cNvSpPr txBox="1"/>
            <p:nvPr/>
          </p:nvSpPr>
          <p:spPr>
            <a:xfrm>
              <a:off x="3705170" y="2933611"/>
              <a:ext cx="5221115" cy="66799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Nhiệt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cao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" name="Picture 2" descr="Shape&#10;&#10;Description automatically generated">
              <a:extLst>
                <a:ext uri="{FF2B5EF4-FFF2-40B4-BE49-F238E27FC236}">
                  <a16:creationId xmlns:a16="http://schemas.microsoft.com/office/drawing/2014/main" id="{40F0F320-30F1-4C98-8B0F-32D0232C57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650" b="25900" l="1867" r="17167">
                          <a14:foregroundMark x1="15233" y1="12400" x2="15133" y2="16400"/>
                          <a14:foregroundMark x1="9533" y1="25900" x2="9533" y2="25900"/>
                          <a14:foregroundMark x1="17167" y1="25700" x2="17167" y2="25700"/>
                          <a14:foregroundMark x1="13967" y1="14650" x2="16000" y2="145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069" b="73012"/>
            <a:stretch/>
          </p:blipFill>
          <p:spPr>
            <a:xfrm>
              <a:off x="1553733" y="2103049"/>
              <a:ext cx="2173525" cy="1540837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63ACBCA-06BE-4131-A755-6985F19AF89E}"/>
              </a:ext>
            </a:extLst>
          </p:cNvPr>
          <p:cNvGrpSpPr/>
          <p:nvPr/>
        </p:nvGrpSpPr>
        <p:grpSpPr>
          <a:xfrm>
            <a:off x="450259" y="4016607"/>
            <a:ext cx="5116885" cy="2073163"/>
            <a:chOff x="2373128" y="2324752"/>
            <a:chExt cx="6711319" cy="1498617"/>
          </a:xfrm>
        </p:grpSpPr>
        <p:pic>
          <p:nvPicPr>
            <p:cNvPr id="41" name="Picture 40" descr="1456.png">
              <a:extLst>
                <a:ext uri="{FF2B5EF4-FFF2-40B4-BE49-F238E27FC236}">
                  <a16:creationId xmlns:a16="http://schemas.microsoft.com/office/drawing/2014/main" id="{B9F1FAA0-A40C-411B-9645-BB7C9CC43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B5B9791-33D8-4DCB-A0E9-646E4FC19EF8}"/>
                </a:ext>
              </a:extLst>
            </p:cNvPr>
            <p:cNvSpPr txBox="1"/>
            <p:nvPr/>
          </p:nvSpPr>
          <p:spPr>
            <a:xfrm>
              <a:off x="3958181" y="2987562"/>
              <a:ext cx="5046661" cy="600699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mạc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 descr="Shape&#10;&#10;Description automatically generated">
              <a:extLst>
                <a:ext uri="{FF2B5EF4-FFF2-40B4-BE49-F238E27FC236}">
                  <a16:creationId xmlns:a16="http://schemas.microsoft.com/office/drawing/2014/main" id="{CF7D7063-AB2F-4A42-8413-D77DA2C72C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5450" b="25500" l="18033" r="28967">
                          <a14:foregroundMark x1="21700" y1="12750" x2="21967" y2="13800"/>
                          <a14:foregroundMark x1="21700" y1="12050" x2="22100" y2="15600"/>
                          <a14:foregroundMark x1="24133" y1="11500" x2="25633" y2="13450"/>
                          <a14:foregroundMark x1="18900" y1="13300" x2="18900" y2="13300"/>
                          <a14:foregroundMark x1="18033" y1="13100" x2="18033" y2="13100"/>
                          <a14:foregroundMark x1="20833" y1="12400" x2="22967" y2="12050"/>
                          <a14:foregroundMark x1="23233" y1="12550" x2="25533" y2="12200"/>
                          <a14:foregroundMark x1="24233" y1="11300" x2="24233" y2="11300"/>
                          <a14:foregroundMark x1="23500" y1="11500" x2="23500" y2="11500"/>
                          <a14:foregroundMark x1="24133" y1="10950" x2="24633" y2="11700"/>
                          <a14:foregroundMark x1="23867" y1="13100" x2="25133" y2="14350"/>
                          <a14:foregroundMark x1="25133" y1="11300" x2="25133" y2="11300"/>
                          <a14:foregroundMark x1="24500" y1="10250" x2="24500" y2="10250"/>
                          <a14:foregroundMark x1="24233" y1="10600" x2="24233" y2="10600"/>
                          <a14:foregroundMark x1="24633" y1="10600" x2="24633" y2="10600"/>
                          <a14:foregroundMark x1="25267" y1="10800" x2="25267" y2="10800"/>
                          <a14:foregroundMark x1="25133" y1="10800" x2="24233" y2="108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39" t="2962" r="69747" b="71943"/>
            <a:stretch/>
          </p:blipFill>
          <p:spPr>
            <a:xfrm>
              <a:off x="2373128" y="2324752"/>
              <a:ext cx="1564916" cy="1498617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BDBC28C-1105-414E-9E44-F8AD459C2EC9}"/>
              </a:ext>
            </a:extLst>
          </p:cNvPr>
          <p:cNvGrpSpPr/>
          <p:nvPr/>
        </p:nvGrpSpPr>
        <p:grpSpPr>
          <a:xfrm>
            <a:off x="6574119" y="2405491"/>
            <a:ext cx="5027757" cy="1910909"/>
            <a:chOff x="2351861" y="2483491"/>
            <a:chExt cx="6732586" cy="1540837"/>
          </a:xfrm>
        </p:grpSpPr>
        <p:pic>
          <p:nvPicPr>
            <p:cNvPr id="49" name="Picture 48" descr="1456.png">
              <a:extLst>
                <a:ext uri="{FF2B5EF4-FFF2-40B4-BE49-F238E27FC236}">
                  <a16:creationId xmlns:a16="http://schemas.microsoft.com/office/drawing/2014/main" id="{FB1D6928-3C89-417F-AA34-E123C43C2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duotone>
                <a:prstClr val="black"/>
                <a:srgbClr val="A4CA88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67398C2-E81A-41DA-A5D1-5972597AE8DF}"/>
                </a:ext>
              </a:extLst>
            </p:cNvPr>
            <p:cNvSpPr txBox="1"/>
            <p:nvPr/>
          </p:nvSpPr>
          <p:spPr>
            <a:xfrm>
              <a:off x="3641907" y="2845248"/>
              <a:ext cx="5291900" cy="67006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Nhiệt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thấp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51" name="Picture 50" descr="Shape&#10;&#10;Description automatically generated">
              <a:extLst>
                <a:ext uri="{FF2B5EF4-FFF2-40B4-BE49-F238E27FC236}">
                  <a16:creationId xmlns:a16="http://schemas.microsoft.com/office/drawing/2014/main" id="{1A611F81-11F0-4711-91D4-9CC10EE0A3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7118" b="28708" l="29519" r="37507">
                          <a14:foregroundMark x1="35919" y1="9854" x2="34416" y2="13382"/>
                          <a14:foregroundMark x1="33640" y1="13382" x2="32283" y2="14248"/>
                          <a14:foregroundMark x1="30732" y1="12117" x2="32574" y2="12983"/>
                          <a14:foregroundMark x1="34561" y1="14447" x2="34561" y2="14447"/>
                          <a14:foregroundMark x1="35482" y1="14048" x2="35482" y2="14048"/>
                          <a14:foregroundMark x1="35919" y1="14248" x2="35919" y2="14248"/>
                          <a14:foregroundMark x1="35773" y1="14248" x2="35773" y2="14248"/>
                          <a14:foregroundMark x1="36161" y1="14248" x2="36161" y2="14248"/>
                          <a14:foregroundMark x1="35482" y1="13981" x2="36161" y2="13981"/>
                          <a14:foregroundMark x1="36694" y1="13981" x2="36694" y2="13981"/>
                          <a14:foregroundMark x1="36888" y1="14115" x2="37082" y2="13116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20" t="4419" r="61494" b="68593"/>
            <a:stretch/>
          </p:blipFill>
          <p:spPr>
            <a:xfrm>
              <a:off x="2351861" y="2483491"/>
              <a:ext cx="1340945" cy="1540837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0C5DED7A-FE30-4E03-B772-42BCDABB836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775" y="2265299"/>
            <a:ext cx="1153064" cy="98350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9EF0527-B973-4F95-9569-80A028E5E2AA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310" y="4188870"/>
            <a:ext cx="790905" cy="78563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086226A-1CD2-4D86-8EC5-1F2D2A189FA9}"/>
              </a:ext>
            </a:extLst>
          </p:cNvPr>
          <p:cNvGrpSpPr/>
          <p:nvPr/>
        </p:nvGrpSpPr>
        <p:grpSpPr>
          <a:xfrm>
            <a:off x="6532917" y="4349134"/>
            <a:ext cx="5000625" cy="1861584"/>
            <a:chOff x="2388193" y="2525841"/>
            <a:chExt cx="6696254" cy="1498617"/>
          </a:xfrm>
        </p:grpSpPr>
        <p:pic>
          <p:nvPicPr>
            <p:cNvPr id="27" name="Picture 26" descr="1456.png">
              <a:extLst>
                <a:ext uri="{FF2B5EF4-FFF2-40B4-BE49-F238E27FC236}">
                  <a16:creationId xmlns:a16="http://schemas.microsoft.com/office/drawing/2014/main" id="{27A9EE62-FF5E-4AF4-93F9-2E44DEC83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08175B9-FEB1-4233-AC38-55C889657FA0}"/>
                </a:ext>
              </a:extLst>
            </p:cNvPr>
            <p:cNvSpPr txBox="1"/>
            <p:nvPr/>
          </p:nvSpPr>
          <p:spPr>
            <a:xfrm>
              <a:off x="3733412" y="2901587"/>
              <a:ext cx="5181253" cy="668971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Băng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tuyết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9" name="Picture 28" descr="Shape&#10;&#10;Description automatically generated">
              <a:extLst>
                <a:ext uri="{FF2B5EF4-FFF2-40B4-BE49-F238E27FC236}">
                  <a16:creationId xmlns:a16="http://schemas.microsoft.com/office/drawing/2014/main" id="{112E6708-6E5E-45C6-B7AA-B1F49D0DCF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8589" b="28650" l="38783" r="49141">
                          <a14:foregroundMark x1="45803" y1="14908" x2="46588" y2="17791"/>
                          <a14:foregroundMark x1="46883" y1="15399" x2="46883" y2="17546"/>
                          <a14:foregroundMark x1="45704" y1="17546" x2="45704" y2="17546"/>
                          <a14:foregroundMark x1="45164" y1="16442" x2="45164" y2="16442"/>
                          <a14:foregroundMark x1="45361" y1="15890" x2="45361" y2="15890"/>
                          <a14:foregroundMark x1="45263" y1="16012" x2="45263" y2="16012"/>
                          <a14:foregroundMark x1="45508" y1="17178" x2="45508" y2="17178"/>
                          <a14:foregroundMark x1="45263" y1="17423" x2="45263" y2="17423"/>
                          <a14:foregroundMark x1="45263" y1="16933" x2="45263" y2="16933"/>
                          <a14:foregroundMark x1="45164" y1="16012" x2="45606" y2="17423"/>
                          <a14:foregroundMark x1="38783" y1="19571" x2="38783" y2="19571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88" t="6105" r="49598" b="68800"/>
            <a:stretch/>
          </p:blipFill>
          <p:spPr>
            <a:xfrm>
              <a:off x="2422192" y="2525841"/>
              <a:ext cx="1381262" cy="1498617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B0B6FC17-3FA6-430E-A4BD-61CE4FAC4098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096" y="2383006"/>
            <a:ext cx="823312" cy="81782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F0748F5-BF4D-41F2-8CDB-C7BE9FE9A739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658" y="4336536"/>
            <a:ext cx="841720" cy="836109"/>
          </a:xfrm>
          <a:prstGeom prst="rect">
            <a:avLst/>
          </a:prstGeom>
        </p:spPr>
      </p:pic>
      <p:pic>
        <p:nvPicPr>
          <p:cNvPr id="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A9B437B7-0941-4F4D-AB68-D4D08A462D7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578233" y="4423772"/>
            <a:ext cx="829865" cy="8298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92108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4">
            <a:extLst>
              <a:ext uri="{FF2B5EF4-FFF2-40B4-BE49-F238E27FC236}">
                <a16:creationId xmlns:a16="http://schemas.microsoft.com/office/drawing/2014/main" id="{962CFA88-4082-4E30-965D-30E2E49F5C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2" y="5146766"/>
            <a:ext cx="12283441" cy="17373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E11A162-B74A-4AE5-9CB1-A908F2DBB733}"/>
              </a:ext>
            </a:extLst>
          </p:cNvPr>
          <p:cNvGrpSpPr/>
          <p:nvPr/>
        </p:nvGrpSpPr>
        <p:grpSpPr>
          <a:xfrm>
            <a:off x="-666205" y="-444955"/>
            <a:ext cx="13898880" cy="3286349"/>
            <a:chOff x="-544648" y="-451488"/>
            <a:chExt cx="12585944" cy="3728245"/>
          </a:xfrm>
        </p:grpSpPr>
        <p:pic>
          <p:nvPicPr>
            <p:cNvPr id="12" name="Picture 11" descr="375ba1682899b9444c201750c3b90c1b.png">
              <a:extLst>
                <a:ext uri="{FF2B5EF4-FFF2-40B4-BE49-F238E27FC236}">
                  <a16:creationId xmlns:a16="http://schemas.microsoft.com/office/drawing/2014/main" id="{BD9226CE-D3D7-4773-B86D-ABF7B72B8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544648" y="-451488"/>
              <a:ext cx="12585944" cy="372824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B6F1AED-6DBB-4F44-95F5-8632A224078C}"/>
                </a:ext>
              </a:extLst>
            </p:cNvPr>
            <p:cNvSpPr txBox="1"/>
            <p:nvPr/>
          </p:nvSpPr>
          <p:spPr>
            <a:xfrm>
              <a:off x="1726128" y="874031"/>
              <a:ext cx="10254343" cy="942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Khi nhiệt độ thấp hoặc cao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cây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sẽ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Thanh Pho Nang" panose="0206040604070607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36" name="Picture 8" descr="Seed  premium icon">
            <a:hlinkClick r:id="rId10" action="ppaction://hlinksldjump"/>
            <a:extLst>
              <a:ext uri="{FF2B5EF4-FFF2-40B4-BE49-F238E27FC236}">
                <a16:creationId xmlns:a16="http://schemas.microsoft.com/office/drawing/2014/main" id="{F4134765-7F21-46CE-9F4E-BD6CB4A42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017" y="5655323"/>
            <a:ext cx="1202677" cy="120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A3B5CF2-7AD9-425A-85F3-7806878BF43C}"/>
              </a:ext>
            </a:extLst>
          </p:cNvPr>
          <p:cNvGrpSpPr/>
          <p:nvPr/>
        </p:nvGrpSpPr>
        <p:grpSpPr>
          <a:xfrm>
            <a:off x="20249" y="2141232"/>
            <a:ext cx="5623783" cy="2131584"/>
            <a:chOff x="1553733" y="2103049"/>
            <a:chExt cx="7530714" cy="1712249"/>
          </a:xfrm>
        </p:grpSpPr>
        <p:pic>
          <p:nvPicPr>
            <p:cNvPr id="14" name="Picture 13" descr="1456.png">
              <a:extLst>
                <a:ext uri="{FF2B5EF4-FFF2-40B4-BE49-F238E27FC236}">
                  <a16:creationId xmlns:a16="http://schemas.microsoft.com/office/drawing/2014/main" id="{07A8D307-206C-436B-AEBE-A010FB307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FF33286-B708-43B8-9ACF-1FD88AD5D509}"/>
                </a:ext>
              </a:extLst>
            </p:cNvPr>
            <p:cNvSpPr txBox="1"/>
            <p:nvPr/>
          </p:nvSpPr>
          <p:spPr>
            <a:xfrm>
              <a:off x="3655092" y="3019724"/>
              <a:ext cx="5221115" cy="51918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6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36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hưởng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" name="Picture 2" descr="Shape&#10;&#10;Description automatically generated">
              <a:extLst>
                <a:ext uri="{FF2B5EF4-FFF2-40B4-BE49-F238E27FC236}">
                  <a16:creationId xmlns:a16="http://schemas.microsoft.com/office/drawing/2014/main" id="{40F0F320-30F1-4C98-8B0F-32D0232C57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650" b="25900" l="1867" r="17167">
                          <a14:foregroundMark x1="15233" y1="12400" x2="15133" y2="16400"/>
                          <a14:foregroundMark x1="9533" y1="25900" x2="9533" y2="25900"/>
                          <a14:foregroundMark x1="17167" y1="25700" x2="17167" y2="25700"/>
                          <a14:foregroundMark x1="13967" y1="14650" x2="16000" y2="145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069" b="73012"/>
            <a:stretch/>
          </p:blipFill>
          <p:spPr>
            <a:xfrm>
              <a:off x="1553733" y="2103049"/>
              <a:ext cx="2173525" cy="1540837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63ACBCA-06BE-4131-A755-6985F19AF89E}"/>
              </a:ext>
            </a:extLst>
          </p:cNvPr>
          <p:cNvGrpSpPr/>
          <p:nvPr/>
        </p:nvGrpSpPr>
        <p:grpSpPr>
          <a:xfrm>
            <a:off x="450259" y="4336650"/>
            <a:ext cx="5116885" cy="1918193"/>
            <a:chOff x="2373128" y="2324752"/>
            <a:chExt cx="6711319" cy="1498617"/>
          </a:xfrm>
        </p:grpSpPr>
        <p:pic>
          <p:nvPicPr>
            <p:cNvPr id="41" name="Picture 40" descr="1456.png">
              <a:extLst>
                <a:ext uri="{FF2B5EF4-FFF2-40B4-BE49-F238E27FC236}">
                  <a16:creationId xmlns:a16="http://schemas.microsoft.com/office/drawing/2014/main" id="{B9F1FAA0-A40C-411B-9645-BB7C9CC43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B5B9791-33D8-4DCB-A0E9-646E4FC19EF8}"/>
                </a:ext>
              </a:extLst>
            </p:cNvPr>
            <p:cNvSpPr txBox="1"/>
            <p:nvPr/>
          </p:nvSpPr>
          <p:spPr>
            <a:xfrm>
              <a:off x="3869084" y="3041162"/>
              <a:ext cx="5046661" cy="504956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Xanh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tươi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 descr="Shape&#10;&#10;Description automatically generated">
              <a:extLst>
                <a:ext uri="{FF2B5EF4-FFF2-40B4-BE49-F238E27FC236}">
                  <a16:creationId xmlns:a16="http://schemas.microsoft.com/office/drawing/2014/main" id="{CF7D7063-AB2F-4A42-8413-D77DA2C72C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5450" b="25500" l="18033" r="28967">
                          <a14:foregroundMark x1="21700" y1="12750" x2="21967" y2="13800"/>
                          <a14:foregroundMark x1="21700" y1="12050" x2="22100" y2="15600"/>
                          <a14:foregroundMark x1="24133" y1="11500" x2="25633" y2="13450"/>
                          <a14:foregroundMark x1="18900" y1="13300" x2="18900" y2="13300"/>
                          <a14:foregroundMark x1="18033" y1="13100" x2="18033" y2="13100"/>
                          <a14:foregroundMark x1="20833" y1="12400" x2="22967" y2="12050"/>
                          <a14:foregroundMark x1="23233" y1="12550" x2="25533" y2="12200"/>
                          <a14:foregroundMark x1="24233" y1="11300" x2="24233" y2="11300"/>
                          <a14:foregroundMark x1="23500" y1="11500" x2="23500" y2="11500"/>
                          <a14:foregroundMark x1="24133" y1="10950" x2="24633" y2="11700"/>
                          <a14:foregroundMark x1="23867" y1="13100" x2="25133" y2="14350"/>
                          <a14:foregroundMark x1="25133" y1="11300" x2="25133" y2="11300"/>
                          <a14:foregroundMark x1="24500" y1="10250" x2="24500" y2="10250"/>
                          <a14:foregroundMark x1="24233" y1="10600" x2="24233" y2="10600"/>
                          <a14:foregroundMark x1="24633" y1="10600" x2="24633" y2="10600"/>
                          <a14:foregroundMark x1="25267" y1="10800" x2="25267" y2="10800"/>
                          <a14:foregroundMark x1="25133" y1="10800" x2="24233" y2="108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39" t="2962" r="69747" b="71943"/>
            <a:stretch/>
          </p:blipFill>
          <p:spPr>
            <a:xfrm>
              <a:off x="2373128" y="2324752"/>
              <a:ext cx="1564916" cy="1498617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BDBC28C-1105-414E-9E44-F8AD459C2EC9}"/>
              </a:ext>
            </a:extLst>
          </p:cNvPr>
          <p:cNvGrpSpPr/>
          <p:nvPr/>
        </p:nvGrpSpPr>
        <p:grpSpPr>
          <a:xfrm>
            <a:off x="6505785" y="2585183"/>
            <a:ext cx="5027757" cy="1941642"/>
            <a:chOff x="2351861" y="2483491"/>
            <a:chExt cx="6732586" cy="1540837"/>
          </a:xfrm>
        </p:grpSpPr>
        <p:pic>
          <p:nvPicPr>
            <p:cNvPr id="49" name="Picture 48" descr="1456.png">
              <a:extLst>
                <a:ext uri="{FF2B5EF4-FFF2-40B4-BE49-F238E27FC236}">
                  <a16:creationId xmlns:a16="http://schemas.microsoft.com/office/drawing/2014/main" id="{FB1D6928-3C89-417F-AA34-E123C43C2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duotone>
                <a:prstClr val="black"/>
                <a:srgbClr val="A4CA88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67398C2-E81A-41DA-A5D1-5972597AE8DF}"/>
                </a:ext>
              </a:extLst>
            </p:cNvPr>
            <p:cNvSpPr txBox="1"/>
            <p:nvPr/>
          </p:nvSpPr>
          <p:spPr>
            <a:xfrm>
              <a:off x="3710431" y="3060962"/>
              <a:ext cx="5291900" cy="51291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triển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tốt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51" name="Picture 50" descr="Shape&#10;&#10;Description automatically generated">
              <a:extLst>
                <a:ext uri="{FF2B5EF4-FFF2-40B4-BE49-F238E27FC236}">
                  <a16:creationId xmlns:a16="http://schemas.microsoft.com/office/drawing/2014/main" id="{1A611F81-11F0-4711-91D4-9CC10EE0A3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7118" b="28708" l="29519" r="37507">
                          <a14:foregroundMark x1="35919" y1="9854" x2="34416" y2="13382"/>
                          <a14:foregroundMark x1="33640" y1="13382" x2="32283" y2="14248"/>
                          <a14:foregroundMark x1="30732" y1="12117" x2="32574" y2="12983"/>
                          <a14:foregroundMark x1="34561" y1="14447" x2="34561" y2="14447"/>
                          <a14:foregroundMark x1="35482" y1="14048" x2="35482" y2="14048"/>
                          <a14:foregroundMark x1="35919" y1="14248" x2="35919" y2="14248"/>
                          <a14:foregroundMark x1="35773" y1="14248" x2="35773" y2="14248"/>
                          <a14:foregroundMark x1="36161" y1="14248" x2="36161" y2="14248"/>
                          <a14:foregroundMark x1="35482" y1="13981" x2="36161" y2="13981"/>
                          <a14:foregroundMark x1="36694" y1="13981" x2="36694" y2="13981"/>
                          <a14:foregroundMark x1="36888" y1="14115" x2="37082" y2="13116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20" t="4419" r="61494" b="68593"/>
            <a:stretch/>
          </p:blipFill>
          <p:spPr>
            <a:xfrm>
              <a:off x="2351861" y="2483491"/>
              <a:ext cx="1340945" cy="1540837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99EF0527-B973-4F95-9569-80A028E5E2A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836" y="2677354"/>
            <a:ext cx="730945" cy="72607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086226A-1CD2-4D86-8EC5-1F2D2A189FA9}"/>
              </a:ext>
            </a:extLst>
          </p:cNvPr>
          <p:cNvGrpSpPr/>
          <p:nvPr/>
        </p:nvGrpSpPr>
        <p:grpSpPr>
          <a:xfrm>
            <a:off x="6519350" y="4612261"/>
            <a:ext cx="5027757" cy="1817888"/>
            <a:chOff x="2388193" y="2525841"/>
            <a:chExt cx="6696254" cy="1498617"/>
          </a:xfrm>
        </p:grpSpPr>
        <p:pic>
          <p:nvPicPr>
            <p:cNvPr id="27" name="Picture 26" descr="1456.png">
              <a:extLst>
                <a:ext uri="{FF2B5EF4-FFF2-40B4-BE49-F238E27FC236}">
                  <a16:creationId xmlns:a16="http://schemas.microsoft.com/office/drawing/2014/main" id="{27A9EE62-FF5E-4AF4-93F9-2E44DEC83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08175B9-FEB1-4233-AC38-55C889657FA0}"/>
                </a:ext>
              </a:extLst>
            </p:cNvPr>
            <p:cNvSpPr txBox="1"/>
            <p:nvPr/>
          </p:nvSpPr>
          <p:spPr>
            <a:xfrm>
              <a:off x="3462313" y="3008740"/>
              <a:ext cx="5546151" cy="532818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triển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kém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hơn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9" name="Picture 28" descr="Shape&#10;&#10;Description automatically generated">
              <a:extLst>
                <a:ext uri="{FF2B5EF4-FFF2-40B4-BE49-F238E27FC236}">
                  <a16:creationId xmlns:a16="http://schemas.microsoft.com/office/drawing/2014/main" id="{112E6708-6E5E-45C6-B7AA-B1F49D0DCF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8589" b="28650" l="38783" r="49141">
                          <a14:foregroundMark x1="45803" y1="14908" x2="46588" y2="17791"/>
                          <a14:foregroundMark x1="46883" y1="15399" x2="46883" y2="17546"/>
                          <a14:foregroundMark x1="45704" y1="17546" x2="45704" y2="17546"/>
                          <a14:foregroundMark x1="45164" y1="16442" x2="45164" y2="16442"/>
                          <a14:foregroundMark x1="45361" y1="15890" x2="45361" y2="15890"/>
                          <a14:foregroundMark x1="45263" y1="16012" x2="45263" y2="16012"/>
                          <a14:foregroundMark x1="45508" y1="17178" x2="45508" y2="17178"/>
                          <a14:foregroundMark x1="45263" y1="17423" x2="45263" y2="17423"/>
                          <a14:foregroundMark x1="45263" y1="16933" x2="45263" y2="16933"/>
                          <a14:foregroundMark x1="45164" y1="16012" x2="45606" y2="17423"/>
                          <a14:foregroundMark x1="38783" y1="19571" x2="38783" y2="19571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88" t="6105" r="49598" b="68800"/>
            <a:stretch/>
          </p:blipFill>
          <p:spPr>
            <a:xfrm>
              <a:off x="2422192" y="2525841"/>
              <a:ext cx="1381262" cy="1498617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B0B6FC17-3FA6-430E-A4BD-61CE4FAC409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0941" y="2735479"/>
            <a:ext cx="719727" cy="71492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F0748F5-BF4D-41F2-8CDB-C7BE9FE9A73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574" y="4612261"/>
            <a:ext cx="777894" cy="772708"/>
          </a:xfrm>
          <a:prstGeom prst="rect">
            <a:avLst/>
          </a:prstGeom>
        </p:spPr>
      </p:pic>
      <p:pic>
        <p:nvPicPr>
          <p:cNvPr id="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A9B437B7-0941-4F4D-AB68-D4D08A462D7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578233" y="4423772"/>
            <a:ext cx="829865" cy="82986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C5DED7A-FE30-4E03-B772-42BCDABB8364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621" y="4485087"/>
            <a:ext cx="1055027" cy="8998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60696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roup 148"/>
          <p:cNvGrpSpPr/>
          <p:nvPr/>
        </p:nvGrpSpPr>
        <p:grpSpPr>
          <a:xfrm>
            <a:off x="2251976" y="4562674"/>
            <a:ext cx="7812319" cy="2235355"/>
            <a:chOff x="4538944" y="4342322"/>
            <a:chExt cx="7357927" cy="2051952"/>
          </a:xfrm>
        </p:grpSpPr>
        <p:pic>
          <p:nvPicPr>
            <p:cNvPr id="144" name="Picture 14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8944" y="4469210"/>
              <a:ext cx="1446641" cy="1831191"/>
            </a:xfrm>
            <a:prstGeom prst="rect">
              <a:avLst/>
            </a:prstGeom>
          </p:spPr>
        </p:pic>
        <p:pic>
          <p:nvPicPr>
            <p:cNvPr id="145" name="Picture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9269" y="5025207"/>
              <a:ext cx="1081563" cy="1369067"/>
            </a:xfrm>
            <a:prstGeom prst="rect">
              <a:avLst/>
            </a:prstGeom>
          </p:spPr>
        </p:pic>
        <p:pic>
          <p:nvPicPr>
            <p:cNvPr id="146" name="Picture 14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71882" y="4502974"/>
              <a:ext cx="1446641" cy="1831191"/>
            </a:xfrm>
            <a:prstGeom prst="rect">
              <a:avLst/>
            </a:prstGeom>
          </p:spPr>
        </p:pic>
        <p:pic>
          <p:nvPicPr>
            <p:cNvPr id="147" name="Picture 14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450230" y="4342322"/>
              <a:ext cx="1446641" cy="1831191"/>
            </a:xfrm>
            <a:prstGeom prst="rect">
              <a:avLst/>
            </a:prstGeom>
          </p:spPr>
        </p:pic>
        <p:pic>
          <p:nvPicPr>
            <p:cNvPr id="148" name="Picture 14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946582" y="4914431"/>
              <a:ext cx="1081563" cy="1369067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309" y="-105103"/>
            <a:ext cx="2034428" cy="3534103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296" y="-53079"/>
            <a:ext cx="1275771" cy="23021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2603" y="2272114"/>
            <a:ext cx="1845155" cy="136849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23E8A3D5-619E-4462-87E0-5187A88BC8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227" y="4700903"/>
            <a:ext cx="1950938" cy="199486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F723D65-731B-4D62-B38F-535E2CE711A5}"/>
              </a:ext>
            </a:extLst>
          </p:cNvPr>
          <p:cNvGrpSpPr/>
          <p:nvPr/>
        </p:nvGrpSpPr>
        <p:grpSpPr>
          <a:xfrm>
            <a:off x="1140400" y="2394428"/>
            <a:ext cx="10102270" cy="2889371"/>
            <a:chOff x="931193" y="2260414"/>
            <a:chExt cx="10102270" cy="288937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B6FAE1E-7619-4E88-9E42-EBF910143656}"/>
                </a:ext>
              </a:extLst>
            </p:cNvPr>
            <p:cNvGrpSpPr/>
            <p:nvPr/>
          </p:nvGrpSpPr>
          <p:grpSpPr>
            <a:xfrm>
              <a:off x="1302603" y="2260414"/>
              <a:ext cx="8569157" cy="1951419"/>
              <a:chOff x="1302603" y="2260414"/>
              <a:chExt cx="8569157" cy="1951419"/>
            </a:xfrm>
          </p:grpSpPr>
          <p:sp>
            <p:nvSpPr>
              <p:cNvPr id="17" name="Rounded Rectangle 7">
                <a:extLst>
                  <a:ext uri="{FF2B5EF4-FFF2-40B4-BE49-F238E27FC236}">
                    <a16:creationId xmlns:a16="http://schemas.microsoft.com/office/drawing/2014/main" id="{2284E2C9-3889-48BE-B99F-CABD462EB985}"/>
                  </a:ext>
                </a:extLst>
              </p:cNvPr>
              <p:cNvSpPr/>
              <p:nvPr/>
            </p:nvSpPr>
            <p:spPr>
              <a:xfrm>
                <a:off x="1910687" y="2260414"/>
                <a:ext cx="7961073" cy="1951419"/>
              </a:xfrm>
              <a:prstGeom prst="roundRect">
                <a:avLst/>
              </a:prstGeom>
              <a:gradFill flip="none" rotWithShape="1">
                <a:gsLst>
                  <a:gs pos="22000">
                    <a:schemeClr val="accent6">
                      <a:lumMod val="75000"/>
                    </a:schemeClr>
                  </a:gs>
                  <a:gs pos="58000">
                    <a:schemeClr val="accent4">
                      <a:lumMod val="20000"/>
                      <a:lumOff val="80000"/>
                    </a:schemeClr>
                  </a:gs>
                </a:gsLst>
                <a:lin ang="8100000" scaled="1"/>
                <a:tileRect/>
              </a:gradFill>
              <a:ln w="57150">
                <a:solidFill>
                  <a:srgbClr val="F3F6F0"/>
                </a:solidFill>
              </a:ln>
              <a:effectLst>
                <a:outerShdw blurRad="1651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6BB84B15-1ACB-460A-B190-6F7584F679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302603" y="2272114"/>
                <a:ext cx="1845155" cy="1368490"/>
              </a:xfrm>
              <a:prstGeom prst="rect">
                <a:avLst/>
              </a:prstGeom>
            </p:spPr>
          </p:pic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1D21973-D12C-402B-9314-80F6AC9943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09551">
              <a:off x="931193" y="2434280"/>
              <a:ext cx="2160063" cy="271550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D10267F-2DC6-4B67-A812-AB6E9497C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449" flipH="1">
              <a:off x="8622175" y="2699654"/>
              <a:ext cx="2411288" cy="2429753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684F02F-CBED-D86B-D033-7C68E4ED17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69689" y="2536222"/>
            <a:ext cx="7486537" cy="15729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95981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F648FD0-D0FF-F622-C859-6FBB7659C477}"/>
              </a:ext>
            </a:extLst>
          </p:cNvPr>
          <p:cNvSpPr txBox="1"/>
          <p:nvPr/>
        </p:nvSpPr>
        <p:spPr>
          <a:xfrm>
            <a:off x="2413591" y="2626242"/>
            <a:ext cx="752785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6600" b="1" dirty="0">
                <a:solidFill>
                  <a:srgbClr val="00B05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 Sự kì diệu của lá cây </a:t>
            </a:r>
            <a:endParaRPr lang="en-US" sz="6600" dirty="0">
              <a:solidFill>
                <a:srgbClr val="00B050"/>
              </a:solidFill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76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DA4089A6-3A37-48D3-9C15-13169A46C342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c豴{A788D163-86C6-4ADF-A672-11926C1E9529}&quot;,&quot;D:\\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ÀI 15 - THỰC VẬT CẦN GÌ ĐỂ SỐNG (TIẾT 2)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641DFD9-9252-4253-A578-D4110C46A268}:27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4B6CF5C-1177-4547-B9E5-F8D2656C43CB}:29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959154F-D54C-42C1-A910-6BB6B6B63812}:27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D6DFB2A-91E6-4339-ADF1-A0578278D3DF}:29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D2CFECE-3CE0-4CBB-AA3F-91DBBF579AD6}:30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72C42E9-4A10-4BAF-B585-E74F7795F66A}:26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E6144EA-90C1-4D56-877D-47AC9D8AA41D}:30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03F87D2-5E22-479F-8CB5-A21041318580}:30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17BC8AB-CBF1-4579-9FAA-A7C8CDC214EA}:30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975FD20-163C-4A36-9C73-0CC51D072F68}:30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854C7E2-1756-4414-8EDA-1F9F82624B51}:25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647DA3A-AC4B-411F-9BB3-749AA591C376}:30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876AC15-C7F9-4635-B449-F92661E4457E}:30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0E77B8D-5E28-497C-821A-7D668E05E429}:30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CE42131-4CCF-4087-9345-67DD1CE9215C}:26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BE019A6-31BA-4293-964C-CA52CF9F26D9}:30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696BCCF-4000-482A-86F7-52F0034C4FEA}:28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8842C85-CB08-4A75-A837-DF8311E4026D}:27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42395B1-0094-4543-B023-58EFC2E3EEB3}:28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4630B87-8910-466E-8A5F-19B48D00CFFA}:28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5F338FA-B34F-4205-A865-3FD06163A8C9}:28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ECEBC11-5211-44FA-BD4A-10FCAD4DF265}:28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D11403B-C998-4E6D-97EE-32E0648FEE97}:26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603</Words>
  <Application>Microsoft Office PowerPoint</Application>
  <PresentationFormat>Widescreen</PresentationFormat>
  <Paragraphs>85</Paragraphs>
  <Slides>23</Slides>
  <Notes>10</Notes>
  <HiddenSlides>0</HiddenSlides>
  <MMClips>4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9" baseType="lpstr">
      <vt:lpstr>#9Slide03 Arima Madurai Medium</vt:lpstr>
      <vt:lpstr>#9Slide03 SVNCintra</vt:lpstr>
      <vt:lpstr>#9Slide05 Angelline</vt:lpstr>
      <vt:lpstr>#9Slide07 HoneyCream</vt:lpstr>
      <vt:lpstr>#9Slide07 Koni</vt:lpstr>
      <vt:lpstr>Arial</vt:lpstr>
      <vt:lpstr>Calibri</vt:lpstr>
      <vt:lpstr>Calibri Light</vt:lpstr>
      <vt:lpstr>Cambria</vt:lpstr>
      <vt:lpstr>Open Sans</vt:lpstr>
      <vt:lpstr>Piglets</vt:lpstr>
      <vt:lpstr>Tahoma</vt:lpstr>
      <vt:lpstr>Times New Roman</vt:lpstr>
      <vt:lpstr>UVF TypoSlabserif</vt:lpstr>
      <vt:lpstr>UVN Thanh Pho Nang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15 - THỰC VẬT CẦN GÌ ĐỂ SỐNG (TIẾT 2)</dc:title>
  <dc:creator>Administrator</dc:creator>
  <cp:lastModifiedBy>Administrator</cp:lastModifiedBy>
  <cp:revision>3</cp:revision>
  <dcterms:created xsi:type="dcterms:W3CDTF">2025-12-20T09:51:54Z</dcterms:created>
  <dcterms:modified xsi:type="dcterms:W3CDTF">2025-12-20T09:53:28Z</dcterms:modified>
</cp:coreProperties>
</file>