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320" r:id="rId3"/>
    <p:sldId id="283" r:id="rId4"/>
    <p:sldId id="284" r:id="rId5"/>
    <p:sldId id="321" r:id="rId6"/>
    <p:sldId id="300" r:id="rId7"/>
    <p:sldId id="322" r:id="rId8"/>
    <p:sldId id="323" r:id="rId9"/>
    <p:sldId id="324" r:id="rId10"/>
    <p:sldId id="325" r:id="rId11"/>
    <p:sldId id="326" r:id="rId12"/>
    <p:sldId id="328" r:id="rId13"/>
    <p:sldId id="327" r:id="rId14"/>
    <p:sldId id="31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4D871-05EE-42A4-A08F-6A28058AB6E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65495-4D41-43DE-9B05-023881639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BDAB-2542-43E5-959D-7B0975F67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65691-F0CC-5B14-E5B9-9176BB317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6FDC0-2FF8-AC60-8A9F-25786F11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17C1B-BF0B-A9D3-FD06-805B9796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27147-8E4D-A850-129A-F40EBC56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13F4-7C77-C5BC-9CD5-243A4821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FB8AB-9C28-64DC-F746-49113C8AC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567DD-8BAB-A703-6171-ED4D9C5E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CCEC2-6123-C3B8-79B4-41A3C211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F922-7E40-E4D6-6308-F1CDD655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38DD2-B2A2-6584-4699-316183621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B8A30-A060-077F-7529-2EB58B9A1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AF3B-DD39-43FC-0A74-EA8CE967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19EB7-03EC-C3F3-F4F8-5FDB9EF2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79A13-6629-745E-FD90-72091549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5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10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F1B6-9368-D636-CDBB-CB00B6DC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CBA3-4083-A5AF-B8BF-D420ADD86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84FA4-B5E0-B230-C070-ADC8D4AB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A2B9-AF81-FA0A-17C5-F99DDD0E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EFD07-62F2-8E35-7917-C926813F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2166-F288-9416-77A1-810FE188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1288B-21AE-5FFC-3490-70BBAF8F8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2E79-79F4-5B51-A48D-A4CCF0EE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E074-DAFE-AD99-6AFD-6514616C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2B9FB-C24A-6F26-507D-4754CA6D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248C-CB6E-403D-BC4F-EA63A459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608BC-B150-3523-6040-E5861ECD8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FC5BE-4A46-B70D-9500-040D7338D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0F5F4-C643-5D97-3F68-B75765B9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406EE-1AC2-576B-8CB3-DAB562E5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C89D2-D943-6CF8-3329-4B1C703F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E5B1-A9B9-3D4D-0DB4-6A9FAC3E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73D3A-79CC-7B2D-38AB-5574F2AF2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8CB1-AE14-259F-1507-EF5D293CE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5A17B-9866-C720-D12A-E83575498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C4A91-A531-6DD2-87B9-7310BB566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A5012-FEB8-5472-E164-D98A65B1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AF718-C09C-F324-099C-F459978B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B154B-D43D-672C-D4BD-4F2AA8BD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2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F28F-50A4-6BDC-2144-AA84173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1533F-334B-43F4-A304-A52F0B2F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0EDA3-F3CC-1F98-5638-DCD12941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70ECB-B952-54AB-9BF1-712B74C6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8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4C6A7-F53E-6FEB-0E46-488C9208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EC1F6-70C3-3C0C-EADB-7AA319F5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BA03F-ED6B-DCBE-1BED-B78674AD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16F5-5609-9A29-7C4F-0FEC4616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C75FA-98B0-9029-7A32-A5CA5E32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52872-C940-6B4B-1420-EC6C07246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992F3-F349-5CAB-5CF3-3D4AB4AD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AAAF5-3933-18E6-493B-602EAEFA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E8715-FD84-E962-82B9-82928CDF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DDE8-1649-7A0A-F190-80610692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6F85E-E6D6-D861-D69A-70D345E49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B8B8D-CA67-8D8C-D6D9-C23BF7CDE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BC042-A980-DF12-D0C8-7359DFD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0AEB6-CF72-71F7-B99D-039238E9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63791-C4D9-437F-91AF-C4483BCE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4DE6D-91B8-2259-9B9D-A22406D7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1B35B-1900-B3D1-95BB-D2C0A6289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D8CDD-7B9F-BC66-7D25-DE8C8FBF1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8EB5-6E57-425C-A5AF-C78ECD926339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AF21-7779-0737-EACF-8AA95DF16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1858-AA9F-A01B-B675-75207AE64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BCA23-4B44-46FC-A88F-AC7025BF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5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58F9CB2-DD78-4BB7-BBFA-943F5E5F001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2- TIẾT 3-LUYỆN TẬ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B324A9-38E5-42BB-BF43-B3F547F5C8CC}:3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B88EF7-B40E-469A-BE53-CFEF16FB40D0}:3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2A5EDB-AD36-4974-B689-4A675359E4B2}:3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222510-E22C-420A-8DEC-53CD7A7C6B3C}:3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64D3D0-FAD1-4BA5-8B8F-A7938C785280}:3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ACD3B7-16A5-4B1F-AE66-86A3D25FB1E4}:3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3D8F9B-3800-4DBB-A5C5-EE7BE6799CC3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6A19D3-C864-43B2-860E-EFB57CC32CDC}:3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25D354-6F6B-40B0-9D71-468988747CF5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A29020-C0EF-44A1-9E39-87151BB7657A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216C8A-7BB3-43DD-8ACD-319D573681E5}:3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10A615-4AA7-4A48-B4D6-8A26EF114A6B}:3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F25A5B-2661-497E-9C98-6718AC26A1C2}:3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472B4B-BA9A-49D6-865D-424A0705D625}:3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26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Cambria</vt:lpstr>
      <vt:lpstr>Oi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32- TIẾT 3-LUYỆN TẬP</dc:title>
  <dc:creator>Administrator</dc:creator>
  <cp:lastModifiedBy>Administrator</cp:lastModifiedBy>
  <cp:revision>3</cp:revision>
  <dcterms:created xsi:type="dcterms:W3CDTF">2025-12-21T14:00:14Z</dcterms:created>
  <dcterms:modified xsi:type="dcterms:W3CDTF">2025-12-21T14:02:13Z</dcterms:modified>
</cp:coreProperties>
</file>