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94" r:id="rId3"/>
    <p:sldId id="258" r:id="rId4"/>
    <p:sldId id="295" r:id="rId5"/>
    <p:sldId id="260" r:id="rId6"/>
    <p:sldId id="261" r:id="rId7"/>
    <p:sldId id="262" r:id="rId8"/>
    <p:sldId id="293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12C9E-DFAE-4AAA-8F1A-E7BA81E055B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8DE82-91EE-4205-8B07-09C630E6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5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8DE82-91EE-4205-8B07-09C630E693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4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1B2F-C750-4E55-8A15-5823F62FA5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1B2F-C750-4E55-8A15-5823F62FA5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0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957FF-54DC-2AF8-BFE3-51A56ACD7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A791E-EC3D-5159-590A-3255620B1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8C516-62DB-3892-66D0-D10E8DE9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4757-4740-44D9-ACC7-0656B9E543C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A6EFE-2288-3F08-3BFC-3D4BC394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3D737-3E52-10B6-3372-34BFAC38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883D-335C-4A7E-B2FA-04C7D6CD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1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15EB-EC95-89D1-1744-01B47044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CA82B-3731-6F87-4A23-821DF1854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55197-9218-4889-A47C-D70940A9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4757-4740-44D9-ACC7-0656B9E543C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FA25F-AC45-1DE9-CFDA-8EA45191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FEBB5-E216-6F74-CD38-17294583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883D-335C-4A7E-B2FA-04C7D6CD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3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0940F2-B036-5018-1561-E654AE980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26A06-7DCD-1BE5-FB58-1A373F50C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43D1B-BCD4-D20F-5660-59CD4394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4757-4740-44D9-ACC7-0656B9E543C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E9955-1F9E-0991-1D79-5DAF715B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8CD87-AE8D-5723-B9CF-9F54026E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883D-335C-4A7E-B2FA-04C7D6CD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AA34-0BE0-02B9-B2F2-D00359EB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9ECEF-35AB-D870-748E-50524E328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5DB15-39C6-48EC-1AEF-F089C0635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4757-4740-44D9-ACC7-0656B9E543C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7D994-95B8-038B-8CFC-F2E5CAF9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7DF0D-5302-48E0-CF87-7B795BDA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883D-335C-4A7E-B2FA-04C7D6CD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7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2D40A-839D-722E-49E7-4D761268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E991B-E0EF-F750-8A41-F18B0367D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AD6F0-E3CC-9F6E-C790-9ECDDB6E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4757-4740-44D9-ACC7-0656B9E543C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BBD0E-2034-2BD2-F9C7-A1FEDA24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A73C9-7A49-A397-D09C-63E15F62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883D-335C-4A7E-B2FA-04C7D6CD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B08A-8BFE-2913-9EA5-C89EC904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47607-5CB9-13AC-80DE-4BB5DF961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8EC29-0B71-7946-ABDE-E5B8D4957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CD419-44A4-EDF1-C13E-DEE70CCEB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4757-4740-44D9-ACC7-0656B9E543C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34455-9232-6175-1CBF-B4F4FC68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23538-E58E-2B2C-9D51-2EDC5299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883D-335C-4A7E-B2FA-04C7D6CD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5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EBDF-7555-7C36-ADD9-04FDA9B2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817F8-26D4-6365-741D-8E3F4D2E0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EA100-2081-55EA-33BE-92B8D0B90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8D26D-39FB-A0C7-BE67-80C652EE1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2B78E-BDDF-3913-081F-9ECAD62EF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C14839-AD59-455F-A22A-C2CBF164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4757-4740-44D9-ACC7-0656B9E543C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CABEE-26CB-0673-DDC1-0CCBD402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A0A63-75F4-DA75-F15A-BA7530D8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883D-335C-4A7E-B2FA-04C7D6CD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8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1FB1-93A2-C6BB-060A-6A2FFB70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15B63-4E5C-44C4-6B36-DA492D73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4757-4740-44D9-ACC7-0656B9E543C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8A9B2-12AC-F139-8C26-B281262E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4226D-5AA2-67BF-8968-86FFBA34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883D-335C-4A7E-B2FA-04C7D6CD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F73A0-D966-DE52-B647-6CF55302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4757-4740-44D9-ACC7-0656B9E543C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FBC03-9CD0-CBF3-20FD-0EFEF76C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6A798-60F7-483A-6971-A9EA7D3D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883D-335C-4A7E-B2FA-04C7D6CD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7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32A0-4E47-031B-38A6-E0812B02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2532F-99E5-2D53-722B-CD3F5E8C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2D90F-98CE-1716-4750-28FAC5355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0C0BC-C0FF-DE7C-77C7-1447F3AD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4757-4740-44D9-ACC7-0656B9E543C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711F5-EA13-80D8-07CF-543659EF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E3C53-B8B1-EAC0-2C61-E5035E41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883D-335C-4A7E-B2FA-04C7D6CD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2B9D-FF8D-B1A4-970D-02BB1A12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71DF8-74C1-2AAE-E514-B8EEA9C72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68D45-92A5-1A9B-B15A-12918E840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69AF1-FE82-349D-0BDB-99C9AE1F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4757-4740-44D9-ACC7-0656B9E543C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40EFF-5607-59C6-5388-C46018CC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91AE5-35E9-1117-AB34-A3B3759F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883D-335C-4A7E-B2FA-04C7D6CD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2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1BD73E-565A-7167-5531-8B9993B9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D075C-CD46-4B4D-B3DF-D943DE5C1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8CB4B-AD22-6FD5-7019-3A633E760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4757-4740-44D9-ACC7-0656B9E543C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82C2C-423D-D9AB-C4FA-E33921A36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D967F-6052-3D88-9156-E8556E5D1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4883D-335C-4A7E-B2FA-04C7D6CD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4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7.png"/><Relationship Id="rId7" Type="http://schemas.openxmlformats.org/officeDocument/2006/relationships/slide" Target="slide6.xml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11" Type="http://schemas.openxmlformats.org/officeDocument/2006/relationships/slide" Target="slide5.xml"/><Relationship Id="rId24" Type="http://schemas.openxmlformats.org/officeDocument/2006/relationships/image" Target="../media/image20.gif"/><Relationship Id="rId5" Type="http://schemas.openxmlformats.org/officeDocument/2006/relationships/audio" Target="../media/audio2.wav"/><Relationship Id="rId15" Type="http://schemas.openxmlformats.org/officeDocument/2006/relationships/slide" Target="slide4.xml"/><Relationship Id="rId23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2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5.svg"/><Relationship Id="rId11" Type="http://schemas.openxmlformats.org/officeDocument/2006/relationships/image" Target="../media/image15.png"/><Relationship Id="rId5" Type="http://schemas.openxmlformats.org/officeDocument/2006/relationships/image" Target="../media/image24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5.svg"/><Relationship Id="rId11" Type="http://schemas.openxmlformats.org/officeDocument/2006/relationships/image" Target="../media/image15.png"/><Relationship Id="rId5" Type="http://schemas.openxmlformats.org/officeDocument/2006/relationships/image" Target="../media/image24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.svg"/><Relationship Id="rId11" Type="http://schemas.openxmlformats.org/officeDocument/2006/relationships/image" Target="../media/image15.png"/><Relationship Id="rId5" Type="http://schemas.openxmlformats.org/officeDocument/2006/relationships/image" Target="../media/image24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media1.mp3"/><Relationship Id="rId7" Type="http://schemas.openxmlformats.org/officeDocument/2006/relationships/image" Target="../media/image27.png"/><Relationship Id="rId2" Type="http://schemas.microsoft.com/office/2007/relationships/media" Target="../media/media1.mp3"/><Relationship Id="rId1" Type="http://schemas.openxmlformats.org/officeDocument/2006/relationships/tags" Target="../tags/tag9.xml"/><Relationship Id="rId6" Type="http://schemas.openxmlformats.org/officeDocument/2006/relationships/image" Target="../media/image26.jpg"/><Relationship Id="rId5" Type="http://schemas.openxmlformats.org/officeDocument/2006/relationships/audio" Target="../media/audio4.wav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BC4A9D-F718-6EFA-01BA-E9AB5029D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15" y="-914400"/>
            <a:ext cx="1086187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51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E1E523F-AD8F-4B7F-BD33-345313AC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555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A96296-8303-4C3B-8528-334696715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422" y="-1210693"/>
            <a:ext cx="8121934" cy="5414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1B3A30-0E1B-F912-E012-24D96717A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974" y="1032049"/>
            <a:ext cx="3773751" cy="1841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5838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DC7F0F-2B30-4959-8079-02406AB587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3C11F021-8DD9-4CE8-9B3F-CD12F7DE7C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4" t="27778" r="38195" b="27499"/>
          <a:stretch/>
        </p:blipFill>
        <p:spPr>
          <a:xfrm rot="6370876">
            <a:off x="3248193" y="2782855"/>
            <a:ext cx="734298" cy="13209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C7581B7-8A59-4200-8E84-6D641C103E2E}"/>
              </a:ext>
            </a:extLst>
          </p:cNvPr>
          <p:cNvGrpSpPr/>
          <p:nvPr/>
        </p:nvGrpSpPr>
        <p:grpSpPr>
          <a:xfrm>
            <a:off x="6660356" y="2009775"/>
            <a:ext cx="4312444" cy="2471738"/>
            <a:chOff x="4202906" y="2080725"/>
            <a:chExt cx="4217195" cy="22483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21200E2-3E97-44A9-8264-3B22DDBCB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6565" t="5775" r="5346" b="7611"/>
            <a:stretch/>
          </p:blipFill>
          <p:spPr>
            <a:xfrm>
              <a:off x="4838700" y="2080725"/>
              <a:ext cx="3581401" cy="224838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845FAF-6941-48B8-B913-F1E786CE0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9" t="27500" r="29306" b="27777"/>
            <a:stretch/>
          </p:blipFill>
          <p:spPr>
            <a:xfrm rot="16200000">
              <a:off x="4208829" y="2234774"/>
              <a:ext cx="1259741" cy="1271588"/>
            </a:xfrm>
            <a:prstGeom prst="rect">
              <a:avLst/>
            </a:prstGeom>
          </p:spPr>
        </p:pic>
      </p:grpSp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id="{A4C4B256-8946-4401-9EBB-DFF3BD9F25D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38750" r="27639" b="38611"/>
          <a:stretch/>
        </p:blipFill>
        <p:spPr>
          <a:xfrm rot="21046719">
            <a:off x="4167239" y="3855011"/>
            <a:ext cx="1876425" cy="974068"/>
          </a:xfrm>
          <a:prstGeom prst="rect">
            <a:avLst/>
          </a:prstGeom>
        </p:spPr>
      </p:pic>
      <p:pic>
        <p:nvPicPr>
          <p:cNvPr id="9" name="Picture 8">
            <a:hlinkClick r:id="rId13" action="ppaction://hlinksldjump"/>
            <a:extLst>
              <a:ext uri="{FF2B5EF4-FFF2-40B4-BE49-F238E27FC236}">
                <a16:creationId xmlns:a16="http://schemas.microsoft.com/office/drawing/2014/main" id="{22985396-48B6-4CB1-BD86-1AD7F0345F1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5" t="33333" r="26667" b="33403"/>
          <a:stretch/>
        </p:blipFill>
        <p:spPr>
          <a:xfrm>
            <a:off x="2094349" y="3970068"/>
            <a:ext cx="1040604" cy="743954"/>
          </a:xfrm>
          <a:prstGeom prst="rect">
            <a:avLst/>
          </a:prstGeom>
        </p:spPr>
      </p:pic>
      <p:pic>
        <p:nvPicPr>
          <p:cNvPr id="10" name="Picture 9">
            <a:hlinkClick r:id="rId15" action="ppaction://hlinksldjump"/>
            <a:extLst>
              <a:ext uri="{FF2B5EF4-FFF2-40B4-BE49-F238E27FC236}">
                <a16:creationId xmlns:a16="http://schemas.microsoft.com/office/drawing/2014/main" id="{DCC1527D-C302-4798-9469-609D63CD1E7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6" t="27222" r="32222" b="26667"/>
          <a:stretch/>
        </p:blipFill>
        <p:spPr>
          <a:xfrm rot="19135445">
            <a:off x="6202246" y="3210167"/>
            <a:ext cx="916219" cy="1262177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  <a:extLst>
              <a:ext uri="{FF2B5EF4-FFF2-40B4-BE49-F238E27FC236}">
                <a16:creationId xmlns:a16="http://schemas.microsoft.com/office/drawing/2014/main" id="{8D2D18D6-8481-4BC7-9CCB-B0F2110C91B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0" t="29444" r="36523" b="27992"/>
          <a:stretch/>
        </p:blipFill>
        <p:spPr>
          <a:xfrm>
            <a:off x="-88837" y="0"/>
            <a:ext cx="1932729" cy="16164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057C50-D2DE-41DE-88C7-608496EB1A0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2168588" y="5453557"/>
            <a:ext cx="2224270" cy="1504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88BA21-CEBF-4F92-B7D9-B453924C792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29306" r="28333" b="28750"/>
          <a:stretch/>
        </p:blipFill>
        <p:spPr>
          <a:xfrm>
            <a:off x="6403497" y="4754487"/>
            <a:ext cx="1079164" cy="1001671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  <a:extLst>
              <a:ext uri="{FF2B5EF4-FFF2-40B4-BE49-F238E27FC236}">
                <a16:creationId xmlns:a16="http://schemas.microsoft.com/office/drawing/2014/main" id="{93F2A607-8104-463B-871E-B41BDB5D33C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01" y="150841"/>
            <a:ext cx="1040227" cy="1023910"/>
          </a:xfrm>
          <a:prstGeom prst="rect">
            <a:avLst/>
          </a:prstGeom>
        </p:spPr>
      </p:pic>
      <p:pic>
        <p:nvPicPr>
          <p:cNvPr id="16" name="GAME ĐƯỢC CHIA SẺ MIỄN PHÍ BỚI NK 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B6E893B3-FEE9-423E-A0CA-D1A6B95C4C2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15" y="129422"/>
            <a:ext cx="1065114" cy="1052583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  <a:extLst>
              <a:ext uri="{FF2B5EF4-FFF2-40B4-BE49-F238E27FC236}">
                <a16:creationId xmlns:a16="http://schemas.microsoft.com/office/drawing/2014/main" id="{52DD8C6F-537D-4E70-B5E0-F76017BAF95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316" y="138528"/>
            <a:ext cx="1048650" cy="1040393"/>
          </a:xfrm>
          <a:prstGeom prst="rect">
            <a:avLst/>
          </a:prstGeom>
        </p:spPr>
      </p:pic>
      <p:pic>
        <p:nvPicPr>
          <p:cNvPr id="19" name="Picture 18">
            <a:hlinkClick r:id="rId13" action="ppaction://hlinksldjump"/>
            <a:extLst>
              <a:ext uri="{FF2B5EF4-FFF2-40B4-BE49-F238E27FC236}">
                <a16:creationId xmlns:a16="http://schemas.microsoft.com/office/drawing/2014/main" id="{9AD91DFC-4C72-46C5-8F1D-78D0F38101D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53" y="160074"/>
            <a:ext cx="1027669" cy="1011549"/>
          </a:xfrm>
          <a:prstGeom prst="rect">
            <a:avLst/>
          </a:prstGeom>
        </p:spPr>
      </p:pic>
      <p:pic>
        <p:nvPicPr>
          <p:cNvPr id="20" name="CẤM BUÔN BÁN, CẤM REUP" descr="Káº¿t quáº£ hÃ¬nh áº£nh cho win text gif">
            <a:extLst>
              <a:ext uri="{FF2B5EF4-FFF2-40B4-BE49-F238E27FC236}">
                <a16:creationId xmlns:a16="http://schemas.microsoft.com/office/drawing/2014/main" id="{1D035292-AC6B-4513-BEB7-38F77DEB4E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75" y="655713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9997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-0.00046 C -0.03099 -0.01319 0.00143 -0.00046 -0.01875 -0.00648 C -0.02083 -0.00694 -0.02266 -0.00879 -0.02448 -0.00925 C -0.02656 -0.00925 -0.05521 -0.01157 -0.05599 -0.0118 C -0.06537 -0.01111 -0.075 -0.01064 -0.08425 -0.00925 C -0.08529 -0.00879 -0.08607 -0.0074 -0.08711 -0.00648 C -0.08841 -0.00555 -0.08971 -0.00463 -0.09102 -0.00416 C -0.09388 -0.00231 -0.09675 -0.00138 -0.09987 -4.44444E-6 C -0.10846 0.00417 -0.10117 0.00139 -0.10872 0.00371 C -0.12122 0.01621 -0.11576 0.01343 -0.12331 0.01644 C -0.12435 0.01783 -0.12539 0.01922 -0.12617 0.02061 C -0.12695 0.022 -0.12643 0.02338 -0.12721 0.02431 C -0.13034 0.02894 -0.13945 0.02801 -0.1418 0.02848 C -0.1431 0.02894 -0.1444 0.0294 -0.1457 0.02987 C -0.14675 0.03033 -0.14805 0.02987 -0.14883 0.03079 C -0.14935 0.03172 -0.15208 0.04237 -0.15169 0.04422 C -0.15117 0.04537 -0.15039 0.04144 -0.14961 0.04005 " pathEditMode="relative" rAng="0" ptsTypes="AAAAAAAAAAAAAAAA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1 0.04004 L -0.14961 0.03958 L -0.18008 0.0331 C -0.18282 0.03264 -0.18581 0.03264 -0.18854 0.03148 C -0.2168 0.02245 -0.16641 0.03148 -0.21732 0.02407 C -0.23256 0.02546 -0.24831 0.02407 -0.26315 0.02754 C -0.26836 0.02847 -0.27136 0.03403 -0.27565 0.03773 C -0.27722 0.03866 -0.2793 0.03912 -0.28086 0.04004 C -0.28203 0.04166 -0.28269 0.04421 -0.28451 0.04467 C -0.2905 0.04722 -0.29688 0.04768 -0.303 0.0493 C -0.3069 0.04977 -0.31055 0.05069 -0.3142 0.05185 C -0.31602 0.05278 -0.31758 0.05393 -0.31901 0.05532 C -0.32448 0.05741 -0.32696 0.05833 -0.33151 0.05949 C -0.33269 0.06041 -0.33425 0.06134 -0.33542 0.0625 C -0.34519 0.06805 -0.34089 0.0625 -0.35404 0.07245 C -0.35547 0.07315 -0.35677 0.07453 -0.35769 0.07569 C -0.35912 0.07662 -0.36003 0.0787 -0.36159 0.07963 C -0.36315 0.08055 -0.36498 0.08055 -0.36641 0.08125 C -0.36797 0.08171 -0.36888 0.08264 -0.37006 0.08264 C -0.37188 0.0831 -0.37487 0.08379 -0.37487 0.0831 " pathEditMode="relative" rAng="0" ptsTypes="AAAAAAAAAAAAAAAAAA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831 L -0.37487 0.08102 C -0.36927 0.08102 -0.36159 0.07916 -0.35586 0.07708 C -0.35391 0.07708 -0.35209 0.07338 -0.35104 0.07129 C -0.35013 0.06944 -0.34922 0.06944 -0.34818 0.06759 C -0.34727 0.06551 -0.34636 0.06366 -0.34636 0.0618 C -0.34532 0.05787 -0.34245 0.05208 -0.34245 0.05393 C -0.34245 0.05023 -0.34245 0.05046 -0.34245 0.04815 C -0.34063 0.03866 -0.34063 0.04236 -0.34063 0.03495 C -0.33959 0.01759 -0.34063 0.0331 -0.33867 0.00995 C -0.33867 0.0081 -0.33867 0.00416 -0.33776 0.00231 C -0.33685 0.00231 -0.33685 0.00023 -0.33581 -0.00162 C -0.3349 -0.00347 -0.3349 -0.00324 -0.3349 -0.00347 C -0.33203 -0.00741 -0.33112 -0.00926 -0.32917 -0.01088 C -0.32722 -0.01088 -0.32631 -0.01088 -0.32435 -0.01088 C -0.32058 -0.01088 -0.31576 -0.01088 -0.31198 -0.01088 C -0.31003 -0.00926 -0.30821 -0.00926 -0.30625 -0.00741 C -0.30248 -0.00556 -0.30625 -0.00556 -0.3043 -0.00556 " pathEditMode="relative" rAng="0" ptsTypes="AAAAAAAAAAAAAAAA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20C7A6-F2B8-4A26-BFF4-56A30DA8D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41"/>
            <a:ext cx="12192000" cy="6846559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id="{D822B3CC-E197-4EC0-A909-4509B5560C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9288636" y="4803568"/>
            <a:ext cx="2829375" cy="19140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E714F11-68E8-4E0A-9616-26DF048E63E2}"/>
              </a:ext>
            </a:extLst>
          </p:cNvPr>
          <p:cNvGrpSpPr/>
          <p:nvPr/>
        </p:nvGrpSpPr>
        <p:grpSpPr>
          <a:xfrm>
            <a:off x="411635" y="13289"/>
            <a:ext cx="10660348" cy="424086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E63B551-47F3-4CDE-A0EC-CF39DFCD1DA7}"/>
              </a:ext>
            </a:extLst>
          </p:cNvPr>
          <p:cNvSpPr txBox="1"/>
          <p:nvPr/>
        </p:nvSpPr>
        <p:spPr>
          <a:xfrm>
            <a:off x="1190625" y="1107170"/>
            <a:ext cx="8420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123 576; 312 348; 98 715; 1 257 386.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654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20C7A6-F2B8-4A26-BFF4-56A30DA8D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41"/>
            <a:ext cx="12192000" cy="68465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38215D1-3FAF-4B81-85BD-DC44A0237B69}"/>
              </a:ext>
            </a:extLst>
          </p:cNvPr>
          <p:cNvGrpSpPr/>
          <p:nvPr/>
        </p:nvGrpSpPr>
        <p:grpSpPr>
          <a:xfrm>
            <a:off x="2098960" y="3988741"/>
            <a:ext cx="7285699" cy="2477138"/>
            <a:chOff x="2098960" y="3988741"/>
            <a:chExt cx="7285699" cy="247713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5D14221-6D2D-4A4A-AC06-D5763DBF0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DBB8AE-8253-4FEA-9B4B-AD517F923AC7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A1A0333-EF70-477F-BEF8-0BD6282D2B86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98230F5-61D2-44D0-81A6-66F369163C85}"/>
              </a:ext>
            </a:extLst>
          </p:cNvPr>
          <p:cNvSpPr txBox="1"/>
          <p:nvPr/>
        </p:nvSpPr>
        <p:spPr>
          <a:xfrm>
            <a:off x="2889535" y="4451076"/>
            <a:ext cx="623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100 000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hlinkClick r:id="rId7" action="ppaction://hlinksldjump"/>
            <a:extLst>
              <a:ext uri="{FF2B5EF4-FFF2-40B4-BE49-F238E27FC236}">
                <a16:creationId xmlns:a16="http://schemas.microsoft.com/office/drawing/2014/main" id="{D822B3CC-E197-4EC0-A909-4509B5560C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9288636" y="4803568"/>
            <a:ext cx="2829375" cy="19140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E714F11-68E8-4E0A-9616-26DF048E63E2}"/>
              </a:ext>
            </a:extLst>
          </p:cNvPr>
          <p:cNvGrpSpPr/>
          <p:nvPr/>
        </p:nvGrpSpPr>
        <p:grpSpPr>
          <a:xfrm>
            <a:off x="411635" y="13289"/>
            <a:ext cx="10660348" cy="424086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E63B551-47F3-4CDE-A0EC-CF39DFCD1DA7}"/>
              </a:ext>
            </a:extLst>
          </p:cNvPr>
          <p:cNvSpPr txBox="1"/>
          <p:nvPr/>
        </p:nvSpPr>
        <p:spPr>
          <a:xfrm>
            <a:off x="1886632" y="1105350"/>
            <a:ext cx="7498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123 576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087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20C7A6-F2B8-4A26-BFF4-56A30DA8D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41"/>
            <a:ext cx="12192000" cy="68465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38215D1-3FAF-4B81-85BD-DC44A0237B69}"/>
              </a:ext>
            </a:extLst>
          </p:cNvPr>
          <p:cNvGrpSpPr/>
          <p:nvPr/>
        </p:nvGrpSpPr>
        <p:grpSpPr>
          <a:xfrm>
            <a:off x="2098960" y="3988741"/>
            <a:ext cx="7285699" cy="2477138"/>
            <a:chOff x="2098960" y="3988741"/>
            <a:chExt cx="7285699" cy="247713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5D14221-6D2D-4A4A-AC06-D5763DBF0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DBB8AE-8253-4FEA-9B4B-AD517F923AC7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A1A0333-EF70-477F-BEF8-0BD6282D2B86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98230F5-61D2-44D0-81A6-66F369163C85}"/>
              </a:ext>
            </a:extLst>
          </p:cNvPr>
          <p:cNvSpPr txBox="1"/>
          <p:nvPr/>
        </p:nvSpPr>
        <p:spPr>
          <a:xfrm>
            <a:off x="2807342" y="4338060"/>
            <a:ext cx="623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1 257 386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hlinkClick r:id="rId7" action="ppaction://hlinksldjump"/>
            <a:extLst>
              <a:ext uri="{FF2B5EF4-FFF2-40B4-BE49-F238E27FC236}">
                <a16:creationId xmlns:a16="http://schemas.microsoft.com/office/drawing/2014/main" id="{D822B3CC-E197-4EC0-A909-4509B5560C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9288636" y="4803568"/>
            <a:ext cx="2829375" cy="19140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E714F11-68E8-4E0A-9616-26DF048E63E2}"/>
              </a:ext>
            </a:extLst>
          </p:cNvPr>
          <p:cNvGrpSpPr/>
          <p:nvPr/>
        </p:nvGrpSpPr>
        <p:grpSpPr>
          <a:xfrm>
            <a:off x="411635" y="13289"/>
            <a:ext cx="10660348" cy="424086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E63B551-47F3-4CDE-A0EC-CF39DFCD1DA7}"/>
              </a:ext>
            </a:extLst>
          </p:cNvPr>
          <p:cNvSpPr txBox="1"/>
          <p:nvPr/>
        </p:nvSpPr>
        <p:spPr>
          <a:xfrm>
            <a:off x="1619504" y="899868"/>
            <a:ext cx="7853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triệu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123 576; 312 348; 98 715;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1 257 386.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961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20C7A6-F2B8-4A26-BFF4-56A30DA8D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41"/>
            <a:ext cx="12192000" cy="68465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38215D1-3FAF-4B81-85BD-DC44A0237B69}"/>
              </a:ext>
            </a:extLst>
          </p:cNvPr>
          <p:cNvGrpSpPr/>
          <p:nvPr/>
        </p:nvGrpSpPr>
        <p:grpSpPr>
          <a:xfrm>
            <a:off x="2098960" y="3988741"/>
            <a:ext cx="7285699" cy="2477138"/>
            <a:chOff x="2098960" y="3988741"/>
            <a:chExt cx="7285699" cy="247713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5D14221-6D2D-4A4A-AC06-D5763DBF0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DBB8AE-8253-4FEA-9B4B-AD517F923AC7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A1A0333-EF70-477F-BEF8-0BD6282D2B86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98230F5-61D2-44D0-81A6-66F369163C85}"/>
              </a:ext>
            </a:extLst>
          </p:cNvPr>
          <p:cNvSpPr txBox="1"/>
          <p:nvPr/>
        </p:nvSpPr>
        <p:spPr>
          <a:xfrm>
            <a:off x="3187486" y="4553818"/>
            <a:ext cx="623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98 715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hlinkClick r:id="rId7" action="ppaction://hlinksldjump"/>
            <a:extLst>
              <a:ext uri="{FF2B5EF4-FFF2-40B4-BE49-F238E27FC236}">
                <a16:creationId xmlns:a16="http://schemas.microsoft.com/office/drawing/2014/main" id="{D822B3CC-E197-4EC0-A909-4509B5560C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9288636" y="4803568"/>
            <a:ext cx="2829375" cy="19140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E714F11-68E8-4E0A-9616-26DF048E63E2}"/>
              </a:ext>
            </a:extLst>
          </p:cNvPr>
          <p:cNvGrpSpPr/>
          <p:nvPr/>
        </p:nvGrpSpPr>
        <p:grpSpPr>
          <a:xfrm>
            <a:off x="411635" y="13289"/>
            <a:ext cx="10660348" cy="424086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E63B551-47F3-4CDE-A0EC-CF39DFCD1DA7}"/>
              </a:ext>
            </a:extLst>
          </p:cNvPr>
          <p:cNvSpPr txBox="1"/>
          <p:nvPr/>
        </p:nvSpPr>
        <p:spPr>
          <a:xfrm>
            <a:off x="1886632" y="869045"/>
            <a:ext cx="74980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123 576; 312 348; 98 715;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1 257 386.</a:t>
            </a:r>
          </a:p>
          <a:p>
            <a:pPr lvl="0"/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525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6FE6396F-7C5A-96C0-BD40-3371FCE199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8E31A89-6ABC-9308-570C-1CB50A1540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19788" y="-651433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9737306" y="-9446"/>
            <a:ext cx="2278967" cy="2655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95783" y="-108499"/>
            <a:ext cx="2449008" cy="2853213"/>
          </a:xfrm>
          <a:prstGeom prst="rect">
            <a:avLst/>
          </a:prstGeom>
        </p:spPr>
      </p:pic>
      <p:grpSp>
        <p:nvGrpSpPr>
          <p:cNvPr id="12" name="Group 13">
            <a:extLst>
              <a:ext uri="{FF2B5EF4-FFF2-40B4-BE49-F238E27FC236}">
                <a16:creationId xmlns:a16="http://schemas.microsoft.com/office/drawing/2014/main" id="{301656F5-16F9-DB65-E562-7F765D6CBCE9}"/>
              </a:ext>
            </a:extLst>
          </p:cNvPr>
          <p:cNvGrpSpPr/>
          <p:nvPr/>
        </p:nvGrpSpPr>
        <p:grpSpPr>
          <a:xfrm>
            <a:off x="1097834" y="439078"/>
            <a:ext cx="10253507" cy="2749517"/>
            <a:chOff x="4133327" y="8204395"/>
            <a:chExt cx="7210038" cy="27495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5AA3F5-C4FB-70ED-8C94-C8E64BCDAE2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2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1286A7-6E0B-B245-E4B8-3BB61263C92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2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Ạ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M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B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I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Ệ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V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À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H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Ẹ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N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G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Ặ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P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L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Ạ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I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88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2190AA9-2AB6-4344-86E9-B9D961C5593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c豴{A788D163-86C6-4ADF-A672-11926C1E9529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- CỨU LẤY BIỂN XAN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0BA2B7-6DF1-4F11-A2E6-9ABA9EFCF4AD}: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09823A-E837-4A31-BB74-66D7E58BB229}:2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E57AEF-FDA0-469D-A9F4-67C8749A0847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1AC552-80E8-4DCD-A740-80061F0EADB6}: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6C97FD-A99A-4303-AFD0-94E1CEFE7FE9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3036DB-AB80-44FA-AF3C-A74F0FE28539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205631-D8BD-49B2-A4E6-1AE0E6D2FCAC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09AB11-49DC-494E-B34D-1022BB91265E}:2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</Words>
  <Application>Microsoft Office PowerPoint</Application>
  <PresentationFormat>Widescreen</PresentationFormat>
  <Paragraphs>16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SVN-Poky's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CHƠI- CỨU LẤY BIỂN XANH</dc:title>
  <dc:creator>Administrator</dc:creator>
  <cp:lastModifiedBy>Administrator</cp:lastModifiedBy>
  <cp:revision>3</cp:revision>
  <dcterms:created xsi:type="dcterms:W3CDTF">2025-12-21T14:17:51Z</dcterms:created>
  <dcterms:modified xsi:type="dcterms:W3CDTF">2025-12-21T14:19:39Z</dcterms:modified>
</cp:coreProperties>
</file>