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82" r:id="rId3"/>
    <p:sldId id="2644" r:id="rId4"/>
    <p:sldId id="2645" r:id="rId5"/>
    <p:sldId id="3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3A727-759C-4F5E-A623-F9179B52A0A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F02C-7F37-4046-86E5-1F6F66BD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4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F067F-3B1E-4CB4-B551-89C75BEB59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74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9E84-D99C-B9F8-A776-7F7BBAFBD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11135-82DB-8FB2-4F44-C91E371EE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7AAE-B3D6-1D2C-56C1-68AEE780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58B9-9855-4C82-E3FB-2E2DEB44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E576-29CE-227B-3D30-0606C919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8D9-C94F-EEB6-7757-199C512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82ACE-EFDF-4E88-E3E4-AAB04520F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7CD2A-EAE6-5976-99D3-17598B5B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285E-869A-039A-0655-4A12B353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A6EE-0A9C-41AF-EC23-D347EDCD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BD0D3-1BA5-B43E-20FD-0BC8BF549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9FD2A-209D-506F-BD7D-82D163BB3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A1EC-91BB-18D4-BA5C-205B3AF3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C04D-D2C9-E5C5-668C-C9D940CF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30EC6-39D8-A43D-06EC-55A7C854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5731-4B98-F8F2-AC8A-B6FF19D2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2B6A-D3BA-D001-7239-E70CC717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7A1D3-EF4A-7A9A-4B00-392A218B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83C3-6787-DA44-391C-F7F32D22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875A-8FD2-14B9-F52D-D1935BAA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72E9-21C6-E18F-6A35-408D2997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C3C-9272-77E8-1709-BFC9EBC2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C2E44-DCA0-1010-DCB3-E3777180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6FCF-E14E-6C83-BA33-D08C2ED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791AA-27F1-C418-24DB-1DFC4A11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D99C-24E6-7C82-9BFF-01778E01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B0630-85BE-94D2-C0B9-BC7BFBD22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F82B7-4203-D850-21F3-CB8F3021A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63CD-0FF5-0906-7F18-26B59C3A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52DF8-33BF-C7F7-5376-69D04CF4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6D9A7-02E0-6624-3D3D-669AAC85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F1F0-D32A-0631-AF0D-4097D470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0C2E-BF67-1FF6-FF50-51F630853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4724A-674D-8AE5-F831-01694C01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3C026-1C6A-16C7-EF57-970EBC110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99BAD-296F-82CA-4485-EDE6567A6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60871-6E22-3586-0D2A-BF5C2455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7B60E-8722-E6B8-3BF4-715CAAD1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90E91-497B-C2FF-6229-3F9FA14F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821B-EB3F-4340-0745-D2B111A3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1D697-1EFE-7977-BB53-BEB7E8C8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91599-9A9C-1614-5EAA-7BE7BB54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C231-C4C7-5155-7F97-93C4AB2A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F74B9-5F5D-22AC-7DB5-975604E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597E0-011B-97E8-AC68-906B1BC8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FD2E-4DB8-DA3B-4419-B7F500E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19B8-3A11-CACB-AA34-5AA08F19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DE3-C3D6-E7A9-B6A2-1B9EA9C04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B5C8D-7A35-B027-9B0A-270DE3331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F6063-F7BE-1B68-E4E6-8221927F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C219-BB15-8002-DC4B-64B24C18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86AAC-6EEA-071E-9B9A-51E7E261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48B-93EF-BF16-6184-8F264BE7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9C35B-F455-B96F-02F2-A45BD8CF9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330D2-19D9-9446-EC5C-BF987F89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C104-21BC-1ABD-39E0-578437D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92653-07B9-FF2F-E24F-9EBD41D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A757-CFFC-DD1A-C230-3FFA0F99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E4C0F-0384-96C4-5590-585E5D11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15C04-53FF-FE4E-C4EA-C6B53A6C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A63F-27BA-CADE-EF85-FEA425127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276C-3537-452F-B61C-DA82A80A71B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79461-32C0-F77E-C571-CABD93A98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931CC-C69C-92C3-A0D9-17DF72C70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3B80-85DB-4499-8A1E-8E479F08C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53E861-547B-C5F8-4569-92B49DB00C9E}"/>
              </a:ext>
            </a:extLst>
          </p:cNvPr>
          <p:cNvSpPr/>
          <p:nvPr/>
        </p:nvSpPr>
        <p:spPr>
          <a:xfrm>
            <a:off x="5361708" y="1880753"/>
            <a:ext cx="6369628" cy="3855027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#9Slide05 Phobia" panose="02000506000000020003" pitchFamily="2" charset="0"/>
                <a:ea typeface="+mn-ea"/>
                <a:cs typeface="+mn-cs"/>
              </a:rPr>
              <a:t>Luật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#9Slide05 Phobia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#9Slide05 Phobia" panose="02000506000000020003" pitchFamily="2" charset="0"/>
                <a:ea typeface="+mn-ea"/>
                <a:cs typeface="+mn-cs"/>
              </a:rPr>
              <a:t>chơi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#9Slide05 Phobia" panose="02000506000000020003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22AD20A5-F9B9-BA33-E4BF-BF2AF8756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" y="1932707"/>
            <a:ext cx="4383464" cy="3751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CAC84-13E0-47D0-873D-4EB5F2C33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852" y="83603"/>
            <a:ext cx="10406774" cy="145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8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485775" y="-256511"/>
            <a:ext cx="7167443" cy="3681545"/>
            <a:chOff x="124268" y="-107655"/>
            <a:chExt cx="7167443" cy="368154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981518" y="819150"/>
              <a:ext cx="5876925" cy="2047010"/>
            </a:xfrm>
            <a:custGeom>
              <a:avLst/>
              <a:gdLst>
                <a:gd name="csX0" fmla="*/ 0 w 5876925"/>
                <a:gd name="csY0" fmla="*/ 341175 h 2047010"/>
                <a:gd name="csX1" fmla="*/ 341175 w 5876925"/>
                <a:gd name="csY1" fmla="*/ 0 h 2047010"/>
                <a:gd name="csX2" fmla="*/ 1094388 w 5876925"/>
                <a:gd name="csY2" fmla="*/ 0 h 2047010"/>
                <a:gd name="csX3" fmla="*/ 1691765 w 5876925"/>
                <a:gd name="csY3" fmla="*/ 0 h 2047010"/>
                <a:gd name="csX4" fmla="*/ 2341086 w 5876925"/>
                <a:gd name="csY4" fmla="*/ 0 h 2047010"/>
                <a:gd name="csX5" fmla="*/ 2938463 w 5876925"/>
                <a:gd name="csY5" fmla="*/ 0 h 2047010"/>
                <a:gd name="csX6" fmla="*/ 3483893 w 5876925"/>
                <a:gd name="csY6" fmla="*/ 0 h 2047010"/>
                <a:gd name="csX7" fmla="*/ 4185161 w 5876925"/>
                <a:gd name="csY7" fmla="*/ 0 h 2047010"/>
                <a:gd name="csX8" fmla="*/ 4938374 w 5876925"/>
                <a:gd name="csY8" fmla="*/ 0 h 2047010"/>
                <a:gd name="csX9" fmla="*/ 5535750 w 5876925"/>
                <a:gd name="csY9" fmla="*/ 0 h 2047010"/>
                <a:gd name="csX10" fmla="*/ 5876925 w 5876925"/>
                <a:gd name="csY10" fmla="*/ 341175 h 2047010"/>
                <a:gd name="csX11" fmla="*/ 5876925 w 5876925"/>
                <a:gd name="csY11" fmla="*/ 996212 h 2047010"/>
                <a:gd name="csX12" fmla="*/ 5876925 w 5876925"/>
                <a:gd name="csY12" fmla="*/ 1705835 h 2047010"/>
                <a:gd name="csX13" fmla="*/ 5535750 w 5876925"/>
                <a:gd name="csY13" fmla="*/ 2047010 h 2047010"/>
                <a:gd name="csX14" fmla="*/ 4990320 w 5876925"/>
                <a:gd name="csY14" fmla="*/ 2047010 h 2047010"/>
                <a:gd name="csX15" fmla="*/ 4444889 w 5876925"/>
                <a:gd name="csY15" fmla="*/ 2047010 h 2047010"/>
                <a:gd name="csX16" fmla="*/ 3795567 w 5876925"/>
                <a:gd name="csY16" fmla="*/ 2047010 h 2047010"/>
                <a:gd name="csX17" fmla="*/ 3302083 w 5876925"/>
                <a:gd name="csY17" fmla="*/ 2047010 h 2047010"/>
                <a:gd name="csX18" fmla="*/ 2704707 w 5876925"/>
                <a:gd name="csY18" fmla="*/ 2047010 h 2047010"/>
                <a:gd name="csX19" fmla="*/ 2107331 w 5876925"/>
                <a:gd name="csY19" fmla="*/ 2047010 h 2047010"/>
                <a:gd name="csX20" fmla="*/ 1613846 w 5876925"/>
                <a:gd name="csY20" fmla="*/ 2047010 h 2047010"/>
                <a:gd name="csX21" fmla="*/ 1120361 w 5876925"/>
                <a:gd name="csY21" fmla="*/ 2047010 h 2047010"/>
                <a:gd name="csX22" fmla="*/ 341175 w 5876925"/>
                <a:gd name="csY22" fmla="*/ 2047010 h 2047010"/>
                <a:gd name="csX23" fmla="*/ 0 w 5876925"/>
                <a:gd name="csY23" fmla="*/ 1705835 h 2047010"/>
                <a:gd name="csX24" fmla="*/ 0 w 5876925"/>
                <a:gd name="csY24" fmla="*/ 1023505 h 2047010"/>
                <a:gd name="csX25" fmla="*/ 0 w 5876925"/>
                <a:gd name="csY25" fmla="*/ 341175 h 20470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5876925" h="2047010" fill="none" extrusionOk="0">
                  <a:moveTo>
                    <a:pt x="0" y="341175"/>
                  </a:moveTo>
                  <a:cubicBezTo>
                    <a:pt x="31168" y="120868"/>
                    <a:pt x="148191" y="6499"/>
                    <a:pt x="341175" y="0"/>
                  </a:cubicBezTo>
                  <a:cubicBezTo>
                    <a:pt x="631513" y="1438"/>
                    <a:pt x="866467" y="-16482"/>
                    <a:pt x="1094388" y="0"/>
                  </a:cubicBezTo>
                  <a:cubicBezTo>
                    <a:pt x="1322309" y="16482"/>
                    <a:pt x="1439992" y="-12170"/>
                    <a:pt x="1691765" y="0"/>
                  </a:cubicBezTo>
                  <a:cubicBezTo>
                    <a:pt x="1943538" y="12170"/>
                    <a:pt x="2161502" y="2911"/>
                    <a:pt x="2341086" y="0"/>
                  </a:cubicBezTo>
                  <a:cubicBezTo>
                    <a:pt x="2520670" y="-2911"/>
                    <a:pt x="2714344" y="22551"/>
                    <a:pt x="2938463" y="0"/>
                  </a:cubicBezTo>
                  <a:cubicBezTo>
                    <a:pt x="3162582" y="-22551"/>
                    <a:pt x="3248918" y="-4833"/>
                    <a:pt x="3483893" y="0"/>
                  </a:cubicBezTo>
                  <a:cubicBezTo>
                    <a:pt x="3718868" y="4833"/>
                    <a:pt x="4044839" y="12071"/>
                    <a:pt x="4185161" y="0"/>
                  </a:cubicBezTo>
                  <a:cubicBezTo>
                    <a:pt x="4325483" y="-12071"/>
                    <a:pt x="4604084" y="6314"/>
                    <a:pt x="4938374" y="0"/>
                  </a:cubicBezTo>
                  <a:cubicBezTo>
                    <a:pt x="5272664" y="-6314"/>
                    <a:pt x="5343483" y="-3939"/>
                    <a:pt x="5535750" y="0"/>
                  </a:cubicBezTo>
                  <a:cubicBezTo>
                    <a:pt x="5718992" y="-1618"/>
                    <a:pt x="5882805" y="172655"/>
                    <a:pt x="5876925" y="341175"/>
                  </a:cubicBezTo>
                  <a:cubicBezTo>
                    <a:pt x="5848162" y="538392"/>
                    <a:pt x="5867144" y="788302"/>
                    <a:pt x="5876925" y="996212"/>
                  </a:cubicBezTo>
                  <a:cubicBezTo>
                    <a:pt x="5886706" y="1204122"/>
                    <a:pt x="5890366" y="1529034"/>
                    <a:pt x="5876925" y="1705835"/>
                  </a:cubicBezTo>
                  <a:cubicBezTo>
                    <a:pt x="5883887" y="1885677"/>
                    <a:pt x="5695394" y="2045383"/>
                    <a:pt x="5535750" y="2047010"/>
                  </a:cubicBezTo>
                  <a:cubicBezTo>
                    <a:pt x="5308176" y="2049479"/>
                    <a:pt x="5224689" y="2047694"/>
                    <a:pt x="4990320" y="2047010"/>
                  </a:cubicBezTo>
                  <a:cubicBezTo>
                    <a:pt x="4755951" y="2046327"/>
                    <a:pt x="4589425" y="2064350"/>
                    <a:pt x="4444889" y="2047010"/>
                  </a:cubicBezTo>
                  <a:cubicBezTo>
                    <a:pt x="4300353" y="2029670"/>
                    <a:pt x="4089461" y="2033745"/>
                    <a:pt x="3795567" y="2047010"/>
                  </a:cubicBezTo>
                  <a:cubicBezTo>
                    <a:pt x="3501673" y="2060275"/>
                    <a:pt x="3531890" y="2062136"/>
                    <a:pt x="3302083" y="2047010"/>
                  </a:cubicBezTo>
                  <a:cubicBezTo>
                    <a:pt x="3072276" y="2031884"/>
                    <a:pt x="2964070" y="2076029"/>
                    <a:pt x="2704707" y="2047010"/>
                  </a:cubicBezTo>
                  <a:cubicBezTo>
                    <a:pt x="2445344" y="2017991"/>
                    <a:pt x="2358429" y="2021168"/>
                    <a:pt x="2107331" y="2047010"/>
                  </a:cubicBezTo>
                  <a:cubicBezTo>
                    <a:pt x="1856233" y="2072852"/>
                    <a:pt x="1856312" y="2052687"/>
                    <a:pt x="1613846" y="2047010"/>
                  </a:cubicBezTo>
                  <a:cubicBezTo>
                    <a:pt x="1371380" y="2041333"/>
                    <a:pt x="1343645" y="2031358"/>
                    <a:pt x="1120361" y="2047010"/>
                  </a:cubicBezTo>
                  <a:cubicBezTo>
                    <a:pt x="897078" y="2062662"/>
                    <a:pt x="564703" y="2067752"/>
                    <a:pt x="341175" y="2047010"/>
                  </a:cubicBezTo>
                  <a:cubicBezTo>
                    <a:pt x="171224" y="2035981"/>
                    <a:pt x="-41355" y="1913271"/>
                    <a:pt x="0" y="1705835"/>
                  </a:cubicBezTo>
                  <a:cubicBezTo>
                    <a:pt x="7035" y="1376367"/>
                    <a:pt x="-28537" y="1306147"/>
                    <a:pt x="0" y="1023505"/>
                  </a:cubicBezTo>
                  <a:cubicBezTo>
                    <a:pt x="28537" y="740863"/>
                    <a:pt x="-11831" y="545982"/>
                    <a:pt x="0" y="341175"/>
                  </a:cubicBezTo>
                  <a:close/>
                </a:path>
                <a:path w="5876925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517828" y="-8600"/>
                    <a:pt x="653227" y="-16535"/>
                    <a:pt x="834660" y="0"/>
                  </a:cubicBezTo>
                  <a:cubicBezTo>
                    <a:pt x="1016094" y="16535"/>
                    <a:pt x="1364127" y="-34891"/>
                    <a:pt x="1535927" y="0"/>
                  </a:cubicBezTo>
                  <a:cubicBezTo>
                    <a:pt x="1707727" y="34891"/>
                    <a:pt x="1938272" y="23949"/>
                    <a:pt x="2237195" y="0"/>
                  </a:cubicBezTo>
                  <a:cubicBezTo>
                    <a:pt x="2536118" y="-23949"/>
                    <a:pt x="2688092" y="20780"/>
                    <a:pt x="2938463" y="0"/>
                  </a:cubicBezTo>
                  <a:cubicBezTo>
                    <a:pt x="3188834" y="-20780"/>
                    <a:pt x="3469622" y="-11545"/>
                    <a:pt x="3691676" y="0"/>
                  </a:cubicBezTo>
                  <a:cubicBezTo>
                    <a:pt x="3913730" y="11545"/>
                    <a:pt x="4181184" y="-23368"/>
                    <a:pt x="4444889" y="0"/>
                  </a:cubicBezTo>
                  <a:cubicBezTo>
                    <a:pt x="4708594" y="23368"/>
                    <a:pt x="4786042" y="-18754"/>
                    <a:pt x="4938374" y="0"/>
                  </a:cubicBezTo>
                  <a:cubicBezTo>
                    <a:pt x="5090707" y="18754"/>
                    <a:pt x="5241388" y="11541"/>
                    <a:pt x="5535750" y="0"/>
                  </a:cubicBezTo>
                  <a:cubicBezTo>
                    <a:pt x="5728433" y="-2993"/>
                    <a:pt x="5918918" y="169515"/>
                    <a:pt x="5876925" y="341175"/>
                  </a:cubicBezTo>
                  <a:cubicBezTo>
                    <a:pt x="5909302" y="482016"/>
                    <a:pt x="5905553" y="808365"/>
                    <a:pt x="5876925" y="1037152"/>
                  </a:cubicBezTo>
                  <a:cubicBezTo>
                    <a:pt x="5848297" y="1265939"/>
                    <a:pt x="5900095" y="1447869"/>
                    <a:pt x="5876925" y="1705835"/>
                  </a:cubicBezTo>
                  <a:cubicBezTo>
                    <a:pt x="5886887" y="1937691"/>
                    <a:pt x="5745405" y="2051898"/>
                    <a:pt x="5535750" y="2047010"/>
                  </a:cubicBezTo>
                  <a:cubicBezTo>
                    <a:pt x="5273990" y="2027866"/>
                    <a:pt x="5164786" y="2037240"/>
                    <a:pt x="4990320" y="2047010"/>
                  </a:cubicBezTo>
                  <a:cubicBezTo>
                    <a:pt x="4815854" y="2056781"/>
                    <a:pt x="4657184" y="2061312"/>
                    <a:pt x="4340998" y="2047010"/>
                  </a:cubicBezTo>
                  <a:cubicBezTo>
                    <a:pt x="4024812" y="2032708"/>
                    <a:pt x="3860085" y="2062418"/>
                    <a:pt x="3587784" y="2047010"/>
                  </a:cubicBezTo>
                  <a:cubicBezTo>
                    <a:pt x="3315483" y="2031602"/>
                    <a:pt x="3118910" y="2054829"/>
                    <a:pt x="2990408" y="2047010"/>
                  </a:cubicBezTo>
                  <a:cubicBezTo>
                    <a:pt x="2861906" y="2039191"/>
                    <a:pt x="2557581" y="2039007"/>
                    <a:pt x="2444978" y="2047010"/>
                  </a:cubicBezTo>
                  <a:cubicBezTo>
                    <a:pt x="2332375" y="2055014"/>
                    <a:pt x="2133969" y="2055943"/>
                    <a:pt x="1847602" y="2047010"/>
                  </a:cubicBezTo>
                  <a:cubicBezTo>
                    <a:pt x="1561235" y="2038077"/>
                    <a:pt x="1487233" y="2048876"/>
                    <a:pt x="1250226" y="2047010"/>
                  </a:cubicBezTo>
                  <a:cubicBezTo>
                    <a:pt x="1013219" y="2045144"/>
                    <a:pt x="546669" y="2083825"/>
                    <a:pt x="341175" y="2047010"/>
                  </a:cubicBezTo>
                  <a:cubicBezTo>
                    <a:pt x="131896" y="2056215"/>
                    <a:pt x="-30387" y="1900198"/>
                    <a:pt x="0" y="1705835"/>
                  </a:cubicBezTo>
                  <a:cubicBezTo>
                    <a:pt x="-27199" y="1551615"/>
                    <a:pt x="-1914" y="1237576"/>
                    <a:pt x="0" y="1023505"/>
                  </a:cubicBezTo>
                  <a:cubicBezTo>
                    <a:pt x="1914" y="809434"/>
                    <a:pt x="-30933" y="479248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48 600 + 125 400 – 74 000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68" y="21884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56" y="-10765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7600949" y="853825"/>
            <a:ext cx="3895725" cy="1725496"/>
          </a:xfrm>
          <a:custGeom>
            <a:avLst/>
            <a:gdLst>
              <a:gd name="csX0" fmla="*/ 0 w 3895725"/>
              <a:gd name="csY0" fmla="*/ 287588 h 1725496"/>
              <a:gd name="csX1" fmla="*/ 287588 w 3895725"/>
              <a:gd name="csY1" fmla="*/ 0 h 1725496"/>
              <a:gd name="csX2" fmla="*/ 909529 w 3895725"/>
              <a:gd name="csY2" fmla="*/ 0 h 1725496"/>
              <a:gd name="csX3" fmla="*/ 1511621 w 3895725"/>
              <a:gd name="csY3" fmla="*/ 0 h 1725496"/>
              <a:gd name="csX4" fmla="*/ 2272506 w 3895725"/>
              <a:gd name="csY4" fmla="*/ 0 h 1725496"/>
              <a:gd name="csX5" fmla="*/ 2272506 w 3895725"/>
              <a:gd name="csY5" fmla="*/ 0 h 1725496"/>
              <a:gd name="csX6" fmla="*/ 2778951 w 3895725"/>
              <a:gd name="csY6" fmla="*/ 0 h 1725496"/>
              <a:gd name="csX7" fmla="*/ 3246438 w 3895725"/>
              <a:gd name="csY7" fmla="*/ 0 h 1725496"/>
              <a:gd name="csX8" fmla="*/ 3608137 w 3895725"/>
              <a:gd name="csY8" fmla="*/ 0 h 1725496"/>
              <a:gd name="csX9" fmla="*/ 3895725 w 3895725"/>
              <a:gd name="csY9" fmla="*/ 287588 h 1725496"/>
              <a:gd name="csX10" fmla="*/ 3895725 w 3895725"/>
              <a:gd name="csY10" fmla="*/ 647064 h 1725496"/>
              <a:gd name="csX11" fmla="*/ 3895725 w 3895725"/>
              <a:gd name="csY11" fmla="*/ 1006539 h 1725496"/>
              <a:gd name="csX12" fmla="*/ 3895725 w 3895725"/>
              <a:gd name="csY12" fmla="*/ 1006539 h 1725496"/>
              <a:gd name="csX13" fmla="*/ 3895725 w 3895725"/>
              <a:gd name="csY13" fmla="*/ 1437913 h 1725496"/>
              <a:gd name="csX14" fmla="*/ 3895725 w 3895725"/>
              <a:gd name="csY14" fmla="*/ 1437908 h 1725496"/>
              <a:gd name="csX15" fmla="*/ 3608137 w 3895725"/>
              <a:gd name="csY15" fmla="*/ 1725496 h 1725496"/>
              <a:gd name="csX16" fmla="*/ 3246438 w 3895725"/>
              <a:gd name="csY16" fmla="*/ 1725496 h 1725496"/>
              <a:gd name="csX17" fmla="*/ 3220946 w 3895725"/>
              <a:gd name="csY17" fmla="*/ 2109022 h 1725496"/>
              <a:gd name="csX18" fmla="*/ 2737242 w 3895725"/>
              <a:gd name="csY18" fmla="*/ 1913424 h 1725496"/>
              <a:gd name="csX19" fmla="*/ 2272506 w 3895725"/>
              <a:gd name="csY19" fmla="*/ 1725496 h 1725496"/>
              <a:gd name="csX20" fmla="*/ 1630716 w 3895725"/>
              <a:gd name="csY20" fmla="*/ 1725496 h 1725496"/>
              <a:gd name="csX21" fmla="*/ 969077 w 3895725"/>
              <a:gd name="csY21" fmla="*/ 1725496 h 1725496"/>
              <a:gd name="csX22" fmla="*/ 287588 w 3895725"/>
              <a:gd name="csY22" fmla="*/ 1725496 h 1725496"/>
              <a:gd name="csX23" fmla="*/ 0 w 3895725"/>
              <a:gd name="csY23" fmla="*/ 1437908 h 1725496"/>
              <a:gd name="csX24" fmla="*/ 0 w 3895725"/>
              <a:gd name="csY24" fmla="*/ 1437913 h 1725496"/>
              <a:gd name="csX25" fmla="*/ 0 w 3895725"/>
              <a:gd name="csY25" fmla="*/ 1006539 h 1725496"/>
              <a:gd name="csX26" fmla="*/ 0 w 3895725"/>
              <a:gd name="csY26" fmla="*/ 1006539 h 1725496"/>
              <a:gd name="csX27" fmla="*/ 0 w 3895725"/>
              <a:gd name="csY27" fmla="*/ 668632 h 1725496"/>
              <a:gd name="csX28" fmla="*/ 0 w 3895725"/>
              <a:gd name="csY28" fmla="*/ 287588 h 17254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3895725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483616" y="-2770"/>
                  <a:pt x="683665" y="1454"/>
                  <a:pt x="909529" y="0"/>
                </a:cubicBezTo>
                <a:cubicBezTo>
                  <a:pt x="1135393" y="-1454"/>
                  <a:pt x="1341316" y="622"/>
                  <a:pt x="1511621" y="0"/>
                </a:cubicBezTo>
                <a:cubicBezTo>
                  <a:pt x="1681926" y="-622"/>
                  <a:pt x="2060141" y="10602"/>
                  <a:pt x="2272506" y="0"/>
                </a:cubicBezTo>
                <a:lnTo>
                  <a:pt x="2272506" y="0"/>
                </a:lnTo>
                <a:cubicBezTo>
                  <a:pt x="2457813" y="6345"/>
                  <a:pt x="2548924" y="12244"/>
                  <a:pt x="2778951" y="0"/>
                </a:cubicBezTo>
                <a:cubicBezTo>
                  <a:pt x="3008979" y="-12244"/>
                  <a:pt x="3122681" y="-10404"/>
                  <a:pt x="3246438" y="0"/>
                </a:cubicBezTo>
                <a:cubicBezTo>
                  <a:pt x="3411650" y="4286"/>
                  <a:pt x="3460840" y="17986"/>
                  <a:pt x="3608137" y="0"/>
                </a:cubicBezTo>
                <a:cubicBezTo>
                  <a:pt x="3791634" y="20811"/>
                  <a:pt x="3908657" y="101370"/>
                  <a:pt x="3895725" y="287588"/>
                </a:cubicBezTo>
                <a:cubicBezTo>
                  <a:pt x="3887549" y="384019"/>
                  <a:pt x="3903598" y="484413"/>
                  <a:pt x="3895725" y="647064"/>
                </a:cubicBezTo>
                <a:cubicBezTo>
                  <a:pt x="3887852" y="809715"/>
                  <a:pt x="3909862" y="913065"/>
                  <a:pt x="3895725" y="1006539"/>
                </a:cubicBezTo>
                <a:lnTo>
                  <a:pt x="3895725" y="1006539"/>
                </a:lnTo>
                <a:cubicBezTo>
                  <a:pt x="3875884" y="1200476"/>
                  <a:pt x="3903229" y="1296859"/>
                  <a:pt x="3895725" y="1437913"/>
                </a:cubicBezTo>
                <a:lnTo>
                  <a:pt x="3895725" y="1437908"/>
                </a:lnTo>
                <a:cubicBezTo>
                  <a:pt x="3896908" y="1581594"/>
                  <a:pt x="3768666" y="1737378"/>
                  <a:pt x="3608137" y="1725496"/>
                </a:cubicBezTo>
                <a:cubicBezTo>
                  <a:pt x="3448954" y="1740609"/>
                  <a:pt x="3368350" y="1727072"/>
                  <a:pt x="3246438" y="1725496"/>
                </a:cubicBezTo>
                <a:cubicBezTo>
                  <a:pt x="3231039" y="1802043"/>
                  <a:pt x="3225163" y="2017731"/>
                  <a:pt x="3220946" y="2109022"/>
                </a:cubicBezTo>
                <a:cubicBezTo>
                  <a:pt x="2991546" y="2013228"/>
                  <a:pt x="2894552" y="1970376"/>
                  <a:pt x="2737242" y="1913424"/>
                </a:cubicBezTo>
                <a:cubicBezTo>
                  <a:pt x="2579932" y="1856472"/>
                  <a:pt x="2382823" y="1777787"/>
                  <a:pt x="2272506" y="1725496"/>
                </a:cubicBezTo>
                <a:cubicBezTo>
                  <a:pt x="2106226" y="1723071"/>
                  <a:pt x="1843624" y="1729953"/>
                  <a:pt x="1630716" y="1725496"/>
                </a:cubicBezTo>
                <a:cubicBezTo>
                  <a:pt x="1417808" y="1721040"/>
                  <a:pt x="1172415" y="1739623"/>
                  <a:pt x="969077" y="1725496"/>
                </a:cubicBezTo>
                <a:cubicBezTo>
                  <a:pt x="765739" y="1711369"/>
                  <a:pt x="543043" y="1696914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3895725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546285" y="-12256"/>
                  <a:pt x="718218" y="-4054"/>
                  <a:pt x="949227" y="0"/>
                </a:cubicBezTo>
                <a:cubicBezTo>
                  <a:pt x="1180236" y="4054"/>
                  <a:pt x="1340828" y="-6371"/>
                  <a:pt x="1551319" y="0"/>
                </a:cubicBezTo>
                <a:cubicBezTo>
                  <a:pt x="1761810" y="6371"/>
                  <a:pt x="1925921" y="-2098"/>
                  <a:pt x="2272506" y="0"/>
                </a:cubicBezTo>
                <a:lnTo>
                  <a:pt x="2272506" y="0"/>
                </a:lnTo>
                <a:cubicBezTo>
                  <a:pt x="2484695" y="-16182"/>
                  <a:pt x="2635416" y="-20081"/>
                  <a:pt x="2749733" y="0"/>
                </a:cubicBezTo>
                <a:cubicBezTo>
                  <a:pt x="2864050" y="20081"/>
                  <a:pt x="3115998" y="-5352"/>
                  <a:pt x="3246438" y="0"/>
                </a:cubicBezTo>
                <a:cubicBezTo>
                  <a:pt x="3420100" y="-4139"/>
                  <a:pt x="3515235" y="-1793"/>
                  <a:pt x="3608137" y="0"/>
                </a:cubicBezTo>
                <a:cubicBezTo>
                  <a:pt x="3775765" y="12870"/>
                  <a:pt x="3897455" y="105298"/>
                  <a:pt x="3895725" y="287588"/>
                </a:cubicBezTo>
                <a:cubicBezTo>
                  <a:pt x="3882954" y="420498"/>
                  <a:pt x="3884263" y="567447"/>
                  <a:pt x="3895725" y="647064"/>
                </a:cubicBezTo>
                <a:cubicBezTo>
                  <a:pt x="3907187" y="726681"/>
                  <a:pt x="3887715" y="848088"/>
                  <a:pt x="3895725" y="1006539"/>
                </a:cubicBezTo>
                <a:lnTo>
                  <a:pt x="3895725" y="1006539"/>
                </a:lnTo>
                <a:cubicBezTo>
                  <a:pt x="3893636" y="1111415"/>
                  <a:pt x="3891910" y="1268309"/>
                  <a:pt x="3895725" y="1437913"/>
                </a:cubicBezTo>
                <a:lnTo>
                  <a:pt x="3895725" y="1437908"/>
                </a:lnTo>
                <a:cubicBezTo>
                  <a:pt x="3906937" y="1627263"/>
                  <a:pt x="3743694" y="1698954"/>
                  <a:pt x="3608137" y="1725496"/>
                </a:cubicBezTo>
                <a:cubicBezTo>
                  <a:pt x="3454038" y="1733851"/>
                  <a:pt x="3414926" y="1721699"/>
                  <a:pt x="3246438" y="1725496"/>
                </a:cubicBezTo>
                <a:cubicBezTo>
                  <a:pt x="3250997" y="1818874"/>
                  <a:pt x="3221677" y="2004065"/>
                  <a:pt x="3220946" y="2109022"/>
                </a:cubicBezTo>
                <a:cubicBezTo>
                  <a:pt x="3045350" y="2060581"/>
                  <a:pt x="2852201" y="1964964"/>
                  <a:pt x="2756210" y="1921094"/>
                </a:cubicBezTo>
                <a:cubicBezTo>
                  <a:pt x="2660219" y="1877224"/>
                  <a:pt x="2493906" y="1818123"/>
                  <a:pt x="2272506" y="1725496"/>
                </a:cubicBezTo>
                <a:cubicBezTo>
                  <a:pt x="1993744" y="1735862"/>
                  <a:pt x="1837428" y="1702474"/>
                  <a:pt x="1571168" y="1725496"/>
                </a:cubicBezTo>
                <a:cubicBezTo>
                  <a:pt x="1304908" y="1748518"/>
                  <a:pt x="1032898" y="1744508"/>
                  <a:pt x="869831" y="1725496"/>
                </a:cubicBezTo>
                <a:cubicBezTo>
                  <a:pt x="706764" y="1706484"/>
                  <a:pt x="535753" y="1723049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8EB21-2F22-A19F-FA65-E6C1F4FE0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761304"/>
            <a:ext cx="3238694" cy="3968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7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485775" y="-256511"/>
            <a:ext cx="7167443" cy="3681545"/>
            <a:chOff x="124268" y="-107655"/>
            <a:chExt cx="7167443" cy="368154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619568" y="819150"/>
              <a:ext cx="6238875" cy="2047010"/>
            </a:xfrm>
            <a:custGeom>
              <a:avLst/>
              <a:gdLst>
                <a:gd name="csX0" fmla="*/ 0 w 6238875"/>
                <a:gd name="csY0" fmla="*/ 341175 h 2047010"/>
                <a:gd name="csX1" fmla="*/ 341175 w 6238875"/>
                <a:gd name="csY1" fmla="*/ 0 h 2047010"/>
                <a:gd name="csX2" fmla="*/ 1146871 w 6238875"/>
                <a:gd name="csY2" fmla="*/ 0 h 2047010"/>
                <a:gd name="csX3" fmla="*/ 1785872 w 6238875"/>
                <a:gd name="csY3" fmla="*/ 0 h 2047010"/>
                <a:gd name="csX4" fmla="*/ 2480437 w 6238875"/>
                <a:gd name="csY4" fmla="*/ 0 h 2047010"/>
                <a:gd name="csX5" fmla="*/ 3119438 w 6238875"/>
                <a:gd name="csY5" fmla="*/ 0 h 2047010"/>
                <a:gd name="csX6" fmla="*/ 3702873 w 6238875"/>
                <a:gd name="csY6" fmla="*/ 0 h 2047010"/>
                <a:gd name="csX7" fmla="*/ 4453004 w 6238875"/>
                <a:gd name="csY7" fmla="*/ 0 h 2047010"/>
                <a:gd name="csX8" fmla="*/ 5258700 w 6238875"/>
                <a:gd name="csY8" fmla="*/ 0 h 2047010"/>
                <a:gd name="csX9" fmla="*/ 5897700 w 6238875"/>
                <a:gd name="csY9" fmla="*/ 0 h 2047010"/>
                <a:gd name="csX10" fmla="*/ 6238875 w 6238875"/>
                <a:gd name="csY10" fmla="*/ 341175 h 2047010"/>
                <a:gd name="csX11" fmla="*/ 6238875 w 6238875"/>
                <a:gd name="csY11" fmla="*/ 996212 h 2047010"/>
                <a:gd name="csX12" fmla="*/ 6238875 w 6238875"/>
                <a:gd name="csY12" fmla="*/ 1705835 h 2047010"/>
                <a:gd name="csX13" fmla="*/ 5897700 w 6238875"/>
                <a:gd name="csY13" fmla="*/ 2047010 h 2047010"/>
                <a:gd name="csX14" fmla="*/ 5314265 w 6238875"/>
                <a:gd name="csY14" fmla="*/ 2047010 h 2047010"/>
                <a:gd name="csX15" fmla="*/ 4730830 w 6238875"/>
                <a:gd name="csY15" fmla="*/ 2047010 h 2047010"/>
                <a:gd name="csX16" fmla="*/ 4036264 w 6238875"/>
                <a:gd name="csY16" fmla="*/ 2047010 h 2047010"/>
                <a:gd name="csX17" fmla="*/ 3508394 w 6238875"/>
                <a:gd name="csY17" fmla="*/ 2047010 h 2047010"/>
                <a:gd name="csX18" fmla="*/ 2869394 w 6238875"/>
                <a:gd name="csY18" fmla="*/ 2047010 h 2047010"/>
                <a:gd name="csX19" fmla="*/ 2230394 w 6238875"/>
                <a:gd name="csY19" fmla="*/ 2047010 h 2047010"/>
                <a:gd name="csX20" fmla="*/ 1702524 w 6238875"/>
                <a:gd name="csY20" fmla="*/ 2047010 h 2047010"/>
                <a:gd name="csX21" fmla="*/ 1174654 w 6238875"/>
                <a:gd name="csY21" fmla="*/ 2047010 h 2047010"/>
                <a:gd name="csX22" fmla="*/ 341175 w 6238875"/>
                <a:gd name="csY22" fmla="*/ 2047010 h 2047010"/>
                <a:gd name="csX23" fmla="*/ 0 w 6238875"/>
                <a:gd name="csY23" fmla="*/ 1705835 h 2047010"/>
                <a:gd name="csX24" fmla="*/ 0 w 6238875"/>
                <a:gd name="csY24" fmla="*/ 1023505 h 2047010"/>
                <a:gd name="csX25" fmla="*/ 0 w 6238875"/>
                <a:gd name="csY25" fmla="*/ 341175 h 20470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6238875" h="2047010" fill="none" extrusionOk="0">
                  <a:moveTo>
                    <a:pt x="0" y="341175"/>
                  </a:moveTo>
                  <a:cubicBezTo>
                    <a:pt x="31168" y="120868"/>
                    <a:pt x="148191" y="6499"/>
                    <a:pt x="341175" y="0"/>
                  </a:cubicBezTo>
                  <a:cubicBezTo>
                    <a:pt x="633236" y="-17768"/>
                    <a:pt x="803885" y="30588"/>
                    <a:pt x="1146871" y="0"/>
                  </a:cubicBezTo>
                  <a:cubicBezTo>
                    <a:pt x="1489857" y="-30588"/>
                    <a:pt x="1531185" y="9574"/>
                    <a:pt x="1785872" y="0"/>
                  </a:cubicBezTo>
                  <a:cubicBezTo>
                    <a:pt x="2040559" y="-9574"/>
                    <a:pt x="2205854" y="22479"/>
                    <a:pt x="2480437" y="0"/>
                  </a:cubicBezTo>
                  <a:cubicBezTo>
                    <a:pt x="2755020" y="-22479"/>
                    <a:pt x="2856013" y="20252"/>
                    <a:pt x="3119438" y="0"/>
                  </a:cubicBezTo>
                  <a:cubicBezTo>
                    <a:pt x="3382863" y="-20252"/>
                    <a:pt x="3446874" y="-10568"/>
                    <a:pt x="3702873" y="0"/>
                  </a:cubicBezTo>
                  <a:cubicBezTo>
                    <a:pt x="3958872" y="10568"/>
                    <a:pt x="4148295" y="-25685"/>
                    <a:pt x="4453004" y="0"/>
                  </a:cubicBezTo>
                  <a:cubicBezTo>
                    <a:pt x="4757713" y="25685"/>
                    <a:pt x="5022450" y="-20137"/>
                    <a:pt x="5258700" y="0"/>
                  </a:cubicBezTo>
                  <a:cubicBezTo>
                    <a:pt x="5494950" y="20137"/>
                    <a:pt x="5695410" y="-29102"/>
                    <a:pt x="5897700" y="0"/>
                  </a:cubicBezTo>
                  <a:cubicBezTo>
                    <a:pt x="6080942" y="-1618"/>
                    <a:pt x="6244755" y="172655"/>
                    <a:pt x="6238875" y="341175"/>
                  </a:cubicBezTo>
                  <a:cubicBezTo>
                    <a:pt x="6210112" y="538392"/>
                    <a:pt x="6229094" y="788302"/>
                    <a:pt x="6238875" y="996212"/>
                  </a:cubicBezTo>
                  <a:cubicBezTo>
                    <a:pt x="6248656" y="1204122"/>
                    <a:pt x="6252316" y="1529034"/>
                    <a:pt x="6238875" y="1705835"/>
                  </a:cubicBezTo>
                  <a:cubicBezTo>
                    <a:pt x="6245837" y="1885677"/>
                    <a:pt x="6057344" y="2045383"/>
                    <a:pt x="5897700" y="2047010"/>
                  </a:cubicBezTo>
                  <a:cubicBezTo>
                    <a:pt x="5662335" y="2057686"/>
                    <a:pt x="5470032" y="2055147"/>
                    <a:pt x="5314265" y="2047010"/>
                  </a:cubicBezTo>
                  <a:cubicBezTo>
                    <a:pt x="5158498" y="2038873"/>
                    <a:pt x="4890680" y="2071209"/>
                    <a:pt x="4730830" y="2047010"/>
                  </a:cubicBezTo>
                  <a:cubicBezTo>
                    <a:pt x="4570981" y="2022811"/>
                    <a:pt x="4176044" y="2071605"/>
                    <a:pt x="4036264" y="2047010"/>
                  </a:cubicBezTo>
                  <a:cubicBezTo>
                    <a:pt x="3896484" y="2022415"/>
                    <a:pt x="3642353" y="2043439"/>
                    <a:pt x="3508394" y="2047010"/>
                  </a:cubicBezTo>
                  <a:cubicBezTo>
                    <a:pt x="3374435" y="2050582"/>
                    <a:pt x="3050468" y="2036569"/>
                    <a:pt x="2869394" y="2047010"/>
                  </a:cubicBezTo>
                  <a:cubicBezTo>
                    <a:pt x="2688320" y="2057451"/>
                    <a:pt x="2489508" y="2051388"/>
                    <a:pt x="2230394" y="2047010"/>
                  </a:cubicBezTo>
                  <a:cubicBezTo>
                    <a:pt x="1971280" y="2042632"/>
                    <a:pt x="1863272" y="2023672"/>
                    <a:pt x="1702524" y="2047010"/>
                  </a:cubicBezTo>
                  <a:cubicBezTo>
                    <a:pt x="1541776" y="2070349"/>
                    <a:pt x="1395304" y="2032720"/>
                    <a:pt x="1174654" y="2047010"/>
                  </a:cubicBezTo>
                  <a:cubicBezTo>
                    <a:pt x="954004" y="2061301"/>
                    <a:pt x="623543" y="2083910"/>
                    <a:pt x="341175" y="2047010"/>
                  </a:cubicBezTo>
                  <a:cubicBezTo>
                    <a:pt x="171224" y="2035981"/>
                    <a:pt x="-41355" y="1913271"/>
                    <a:pt x="0" y="1705835"/>
                  </a:cubicBezTo>
                  <a:cubicBezTo>
                    <a:pt x="7035" y="1376367"/>
                    <a:pt x="-28537" y="1306147"/>
                    <a:pt x="0" y="1023505"/>
                  </a:cubicBezTo>
                  <a:cubicBezTo>
                    <a:pt x="28537" y="740863"/>
                    <a:pt x="-11831" y="545982"/>
                    <a:pt x="0" y="341175"/>
                  </a:cubicBezTo>
                  <a:close/>
                </a:path>
                <a:path w="6238875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585998" y="-13247"/>
                    <a:pt x="664478" y="7946"/>
                    <a:pt x="869045" y="0"/>
                  </a:cubicBezTo>
                  <a:cubicBezTo>
                    <a:pt x="1073612" y="-7946"/>
                    <a:pt x="1286946" y="14344"/>
                    <a:pt x="1619176" y="0"/>
                  </a:cubicBezTo>
                  <a:cubicBezTo>
                    <a:pt x="1951406" y="-14344"/>
                    <a:pt x="2008501" y="11762"/>
                    <a:pt x="2369307" y="0"/>
                  </a:cubicBezTo>
                  <a:cubicBezTo>
                    <a:pt x="2730113" y="-11762"/>
                    <a:pt x="2909952" y="-6003"/>
                    <a:pt x="3119438" y="0"/>
                  </a:cubicBezTo>
                  <a:cubicBezTo>
                    <a:pt x="3328924" y="6003"/>
                    <a:pt x="3528810" y="26158"/>
                    <a:pt x="3925134" y="0"/>
                  </a:cubicBezTo>
                  <a:cubicBezTo>
                    <a:pt x="4321458" y="-26158"/>
                    <a:pt x="4534003" y="-33378"/>
                    <a:pt x="4730830" y="0"/>
                  </a:cubicBezTo>
                  <a:cubicBezTo>
                    <a:pt x="4927657" y="33378"/>
                    <a:pt x="5082631" y="10315"/>
                    <a:pt x="5258700" y="0"/>
                  </a:cubicBezTo>
                  <a:cubicBezTo>
                    <a:pt x="5434769" y="-10315"/>
                    <a:pt x="5642713" y="25373"/>
                    <a:pt x="5897700" y="0"/>
                  </a:cubicBezTo>
                  <a:cubicBezTo>
                    <a:pt x="6090383" y="-2993"/>
                    <a:pt x="6280868" y="169515"/>
                    <a:pt x="6238875" y="341175"/>
                  </a:cubicBezTo>
                  <a:cubicBezTo>
                    <a:pt x="6271252" y="482016"/>
                    <a:pt x="6267503" y="808365"/>
                    <a:pt x="6238875" y="1037152"/>
                  </a:cubicBezTo>
                  <a:cubicBezTo>
                    <a:pt x="6210247" y="1265939"/>
                    <a:pt x="6262045" y="1447869"/>
                    <a:pt x="6238875" y="1705835"/>
                  </a:cubicBezTo>
                  <a:cubicBezTo>
                    <a:pt x="6248837" y="1937691"/>
                    <a:pt x="6107355" y="2051898"/>
                    <a:pt x="5897700" y="2047010"/>
                  </a:cubicBezTo>
                  <a:cubicBezTo>
                    <a:pt x="5743439" y="2052400"/>
                    <a:pt x="5448915" y="2021369"/>
                    <a:pt x="5314265" y="2047010"/>
                  </a:cubicBezTo>
                  <a:cubicBezTo>
                    <a:pt x="5179615" y="2072651"/>
                    <a:pt x="4881165" y="2049023"/>
                    <a:pt x="4619699" y="2047010"/>
                  </a:cubicBezTo>
                  <a:cubicBezTo>
                    <a:pt x="4358233" y="2044997"/>
                    <a:pt x="4150606" y="2017905"/>
                    <a:pt x="3814003" y="2047010"/>
                  </a:cubicBezTo>
                  <a:cubicBezTo>
                    <a:pt x="3477400" y="2076115"/>
                    <a:pt x="3417059" y="2044272"/>
                    <a:pt x="3175003" y="2047010"/>
                  </a:cubicBezTo>
                  <a:cubicBezTo>
                    <a:pt x="2932947" y="2049748"/>
                    <a:pt x="2807684" y="2045751"/>
                    <a:pt x="2591568" y="2047010"/>
                  </a:cubicBezTo>
                  <a:cubicBezTo>
                    <a:pt x="2375452" y="2048269"/>
                    <a:pt x="2115702" y="2056912"/>
                    <a:pt x="1952567" y="2047010"/>
                  </a:cubicBezTo>
                  <a:cubicBezTo>
                    <a:pt x="1789432" y="2037108"/>
                    <a:pt x="1578447" y="2032408"/>
                    <a:pt x="1313567" y="2047010"/>
                  </a:cubicBezTo>
                  <a:cubicBezTo>
                    <a:pt x="1048687" y="2061612"/>
                    <a:pt x="796659" y="2004208"/>
                    <a:pt x="341175" y="2047010"/>
                  </a:cubicBezTo>
                  <a:cubicBezTo>
                    <a:pt x="131896" y="2056215"/>
                    <a:pt x="-30387" y="1900198"/>
                    <a:pt x="0" y="1705835"/>
                  </a:cubicBezTo>
                  <a:cubicBezTo>
                    <a:pt x="-27199" y="1551615"/>
                    <a:pt x="-1914" y="1237576"/>
                    <a:pt x="0" y="1023505"/>
                  </a:cubicBezTo>
                  <a:cubicBezTo>
                    <a:pt x="1914" y="809434"/>
                    <a:pt x="-30933" y="479248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80 000 + (120 000 – 70 000) 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68" y="21884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56" y="-10765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7600949" y="853825"/>
            <a:ext cx="3895725" cy="1725496"/>
          </a:xfrm>
          <a:custGeom>
            <a:avLst/>
            <a:gdLst>
              <a:gd name="csX0" fmla="*/ 0 w 3895725"/>
              <a:gd name="csY0" fmla="*/ 287588 h 1725496"/>
              <a:gd name="csX1" fmla="*/ 287588 w 3895725"/>
              <a:gd name="csY1" fmla="*/ 0 h 1725496"/>
              <a:gd name="csX2" fmla="*/ 909529 w 3895725"/>
              <a:gd name="csY2" fmla="*/ 0 h 1725496"/>
              <a:gd name="csX3" fmla="*/ 1511621 w 3895725"/>
              <a:gd name="csY3" fmla="*/ 0 h 1725496"/>
              <a:gd name="csX4" fmla="*/ 2272506 w 3895725"/>
              <a:gd name="csY4" fmla="*/ 0 h 1725496"/>
              <a:gd name="csX5" fmla="*/ 2272506 w 3895725"/>
              <a:gd name="csY5" fmla="*/ 0 h 1725496"/>
              <a:gd name="csX6" fmla="*/ 2778951 w 3895725"/>
              <a:gd name="csY6" fmla="*/ 0 h 1725496"/>
              <a:gd name="csX7" fmla="*/ 3246438 w 3895725"/>
              <a:gd name="csY7" fmla="*/ 0 h 1725496"/>
              <a:gd name="csX8" fmla="*/ 3608137 w 3895725"/>
              <a:gd name="csY8" fmla="*/ 0 h 1725496"/>
              <a:gd name="csX9" fmla="*/ 3895725 w 3895725"/>
              <a:gd name="csY9" fmla="*/ 287588 h 1725496"/>
              <a:gd name="csX10" fmla="*/ 3895725 w 3895725"/>
              <a:gd name="csY10" fmla="*/ 647064 h 1725496"/>
              <a:gd name="csX11" fmla="*/ 3895725 w 3895725"/>
              <a:gd name="csY11" fmla="*/ 1006539 h 1725496"/>
              <a:gd name="csX12" fmla="*/ 3895725 w 3895725"/>
              <a:gd name="csY12" fmla="*/ 1006539 h 1725496"/>
              <a:gd name="csX13" fmla="*/ 3895725 w 3895725"/>
              <a:gd name="csY13" fmla="*/ 1437913 h 1725496"/>
              <a:gd name="csX14" fmla="*/ 3895725 w 3895725"/>
              <a:gd name="csY14" fmla="*/ 1437908 h 1725496"/>
              <a:gd name="csX15" fmla="*/ 3608137 w 3895725"/>
              <a:gd name="csY15" fmla="*/ 1725496 h 1725496"/>
              <a:gd name="csX16" fmla="*/ 3246438 w 3895725"/>
              <a:gd name="csY16" fmla="*/ 1725496 h 1725496"/>
              <a:gd name="csX17" fmla="*/ 3220946 w 3895725"/>
              <a:gd name="csY17" fmla="*/ 2109022 h 1725496"/>
              <a:gd name="csX18" fmla="*/ 2737242 w 3895725"/>
              <a:gd name="csY18" fmla="*/ 1913424 h 1725496"/>
              <a:gd name="csX19" fmla="*/ 2272506 w 3895725"/>
              <a:gd name="csY19" fmla="*/ 1725496 h 1725496"/>
              <a:gd name="csX20" fmla="*/ 1630716 w 3895725"/>
              <a:gd name="csY20" fmla="*/ 1725496 h 1725496"/>
              <a:gd name="csX21" fmla="*/ 969077 w 3895725"/>
              <a:gd name="csY21" fmla="*/ 1725496 h 1725496"/>
              <a:gd name="csX22" fmla="*/ 287588 w 3895725"/>
              <a:gd name="csY22" fmla="*/ 1725496 h 1725496"/>
              <a:gd name="csX23" fmla="*/ 0 w 3895725"/>
              <a:gd name="csY23" fmla="*/ 1437908 h 1725496"/>
              <a:gd name="csX24" fmla="*/ 0 w 3895725"/>
              <a:gd name="csY24" fmla="*/ 1437913 h 1725496"/>
              <a:gd name="csX25" fmla="*/ 0 w 3895725"/>
              <a:gd name="csY25" fmla="*/ 1006539 h 1725496"/>
              <a:gd name="csX26" fmla="*/ 0 w 3895725"/>
              <a:gd name="csY26" fmla="*/ 1006539 h 1725496"/>
              <a:gd name="csX27" fmla="*/ 0 w 3895725"/>
              <a:gd name="csY27" fmla="*/ 668632 h 1725496"/>
              <a:gd name="csX28" fmla="*/ 0 w 3895725"/>
              <a:gd name="csY28" fmla="*/ 287588 h 17254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3895725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483616" y="-2770"/>
                  <a:pt x="683665" y="1454"/>
                  <a:pt x="909529" y="0"/>
                </a:cubicBezTo>
                <a:cubicBezTo>
                  <a:pt x="1135393" y="-1454"/>
                  <a:pt x="1341316" y="622"/>
                  <a:pt x="1511621" y="0"/>
                </a:cubicBezTo>
                <a:cubicBezTo>
                  <a:pt x="1681926" y="-622"/>
                  <a:pt x="2060141" y="10602"/>
                  <a:pt x="2272506" y="0"/>
                </a:cubicBezTo>
                <a:lnTo>
                  <a:pt x="2272506" y="0"/>
                </a:lnTo>
                <a:cubicBezTo>
                  <a:pt x="2457813" y="6345"/>
                  <a:pt x="2548924" y="12244"/>
                  <a:pt x="2778951" y="0"/>
                </a:cubicBezTo>
                <a:cubicBezTo>
                  <a:pt x="3008979" y="-12244"/>
                  <a:pt x="3122681" y="-10404"/>
                  <a:pt x="3246438" y="0"/>
                </a:cubicBezTo>
                <a:cubicBezTo>
                  <a:pt x="3411650" y="4286"/>
                  <a:pt x="3460840" y="17986"/>
                  <a:pt x="3608137" y="0"/>
                </a:cubicBezTo>
                <a:cubicBezTo>
                  <a:pt x="3791634" y="20811"/>
                  <a:pt x="3908657" y="101370"/>
                  <a:pt x="3895725" y="287588"/>
                </a:cubicBezTo>
                <a:cubicBezTo>
                  <a:pt x="3887549" y="384019"/>
                  <a:pt x="3903598" y="484413"/>
                  <a:pt x="3895725" y="647064"/>
                </a:cubicBezTo>
                <a:cubicBezTo>
                  <a:pt x="3887852" y="809715"/>
                  <a:pt x="3909862" y="913065"/>
                  <a:pt x="3895725" y="1006539"/>
                </a:cubicBezTo>
                <a:lnTo>
                  <a:pt x="3895725" y="1006539"/>
                </a:lnTo>
                <a:cubicBezTo>
                  <a:pt x="3875884" y="1200476"/>
                  <a:pt x="3903229" y="1296859"/>
                  <a:pt x="3895725" y="1437913"/>
                </a:cubicBezTo>
                <a:lnTo>
                  <a:pt x="3895725" y="1437908"/>
                </a:lnTo>
                <a:cubicBezTo>
                  <a:pt x="3896908" y="1581594"/>
                  <a:pt x="3768666" y="1737378"/>
                  <a:pt x="3608137" y="1725496"/>
                </a:cubicBezTo>
                <a:cubicBezTo>
                  <a:pt x="3448954" y="1740609"/>
                  <a:pt x="3368350" y="1727072"/>
                  <a:pt x="3246438" y="1725496"/>
                </a:cubicBezTo>
                <a:cubicBezTo>
                  <a:pt x="3231039" y="1802043"/>
                  <a:pt x="3225163" y="2017731"/>
                  <a:pt x="3220946" y="2109022"/>
                </a:cubicBezTo>
                <a:cubicBezTo>
                  <a:pt x="2991546" y="2013228"/>
                  <a:pt x="2894552" y="1970376"/>
                  <a:pt x="2737242" y="1913424"/>
                </a:cubicBezTo>
                <a:cubicBezTo>
                  <a:pt x="2579932" y="1856472"/>
                  <a:pt x="2382823" y="1777787"/>
                  <a:pt x="2272506" y="1725496"/>
                </a:cubicBezTo>
                <a:cubicBezTo>
                  <a:pt x="2106226" y="1723071"/>
                  <a:pt x="1843624" y="1729953"/>
                  <a:pt x="1630716" y="1725496"/>
                </a:cubicBezTo>
                <a:cubicBezTo>
                  <a:pt x="1417808" y="1721040"/>
                  <a:pt x="1172415" y="1739623"/>
                  <a:pt x="969077" y="1725496"/>
                </a:cubicBezTo>
                <a:cubicBezTo>
                  <a:pt x="765739" y="1711369"/>
                  <a:pt x="543043" y="1696914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3895725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546285" y="-12256"/>
                  <a:pt x="718218" y="-4054"/>
                  <a:pt x="949227" y="0"/>
                </a:cubicBezTo>
                <a:cubicBezTo>
                  <a:pt x="1180236" y="4054"/>
                  <a:pt x="1340828" y="-6371"/>
                  <a:pt x="1551319" y="0"/>
                </a:cubicBezTo>
                <a:cubicBezTo>
                  <a:pt x="1761810" y="6371"/>
                  <a:pt x="1925921" y="-2098"/>
                  <a:pt x="2272506" y="0"/>
                </a:cubicBezTo>
                <a:lnTo>
                  <a:pt x="2272506" y="0"/>
                </a:lnTo>
                <a:cubicBezTo>
                  <a:pt x="2484695" y="-16182"/>
                  <a:pt x="2635416" y="-20081"/>
                  <a:pt x="2749733" y="0"/>
                </a:cubicBezTo>
                <a:cubicBezTo>
                  <a:pt x="2864050" y="20081"/>
                  <a:pt x="3115998" y="-5352"/>
                  <a:pt x="3246438" y="0"/>
                </a:cubicBezTo>
                <a:cubicBezTo>
                  <a:pt x="3420100" y="-4139"/>
                  <a:pt x="3515235" y="-1793"/>
                  <a:pt x="3608137" y="0"/>
                </a:cubicBezTo>
                <a:cubicBezTo>
                  <a:pt x="3775765" y="12870"/>
                  <a:pt x="3897455" y="105298"/>
                  <a:pt x="3895725" y="287588"/>
                </a:cubicBezTo>
                <a:cubicBezTo>
                  <a:pt x="3882954" y="420498"/>
                  <a:pt x="3884263" y="567447"/>
                  <a:pt x="3895725" y="647064"/>
                </a:cubicBezTo>
                <a:cubicBezTo>
                  <a:pt x="3907187" y="726681"/>
                  <a:pt x="3887715" y="848088"/>
                  <a:pt x="3895725" y="1006539"/>
                </a:cubicBezTo>
                <a:lnTo>
                  <a:pt x="3895725" y="1006539"/>
                </a:lnTo>
                <a:cubicBezTo>
                  <a:pt x="3893636" y="1111415"/>
                  <a:pt x="3891910" y="1268309"/>
                  <a:pt x="3895725" y="1437913"/>
                </a:cubicBezTo>
                <a:lnTo>
                  <a:pt x="3895725" y="1437908"/>
                </a:lnTo>
                <a:cubicBezTo>
                  <a:pt x="3906937" y="1627263"/>
                  <a:pt x="3743694" y="1698954"/>
                  <a:pt x="3608137" y="1725496"/>
                </a:cubicBezTo>
                <a:cubicBezTo>
                  <a:pt x="3454038" y="1733851"/>
                  <a:pt x="3414926" y="1721699"/>
                  <a:pt x="3246438" y="1725496"/>
                </a:cubicBezTo>
                <a:cubicBezTo>
                  <a:pt x="3250997" y="1818874"/>
                  <a:pt x="3221677" y="2004065"/>
                  <a:pt x="3220946" y="2109022"/>
                </a:cubicBezTo>
                <a:cubicBezTo>
                  <a:pt x="3045350" y="2060581"/>
                  <a:pt x="2852201" y="1964964"/>
                  <a:pt x="2756210" y="1921094"/>
                </a:cubicBezTo>
                <a:cubicBezTo>
                  <a:pt x="2660219" y="1877224"/>
                  <a:pt x="2493906" y="1818123"/>
                  <a:pt x="2272506" y="1725496"/>
                </a:cubicBezTo>
                <a:cubicBezTo>
                  <a:pt x="1993744" y="1735862"/>
                  <a:pt x="1837428" y="1702474"/>
                  <a:pt x="1571168" y="1725496"/>
                </a:cubicBezTo>
                <a:cubicBezTo>
                  <a:pt x="1304908" y="1748518"/>
                  <a:pt x="1032898" y="1744508"/>
                  <a:pt x="869831" y="1725496"/>
                </a:cubicBezTo>
                <a:cubicBezTo>
                  <a:pt x="706764" y="1706484"/>
                  <a:pt x="535753" y="1723049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130 000</a:t>
            </a: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8EB21-2F22-A19F-FA65-E6C1F4FE0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761304"/>
            <a:ext cx="3238694" cy="3968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8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485775" y="-256511"/>
            <a:ext cx="7167443" cy="3681545"/>
            <a:chOff x="124268" y="-107655"/>
            <a:chExt cx="7167443" cy="368154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619568" y="819150"/>
              <a:ext cx="6238875" cy="2047010"/>
            </a:xfrm>
            <a:custGeom>
              <a:avLst/>
              <a:gdLst>
                <a:gd name="csX0" fmla="*/ 0 w 6238875"/>
                <a:gd name="csY0" fmla="*/ 341175 h 2047010"/>
                <a:gd name="csX1" fmla="*/ 341175 w 6238875"/>
                <a:gd name="csY1" fmla="*/ 0 h 2047010"/>
                <a:gd name="csX2" fmla="*/ 1146871 w 6238875"/>
                <a:gd name="csY2" fmla="*/ 0 h 2047010"/>
                <a:gd name="csX3" fmla="*/ 1785872 w 6238875"/>
                <a:gd name="csY3" fmla="*/ 0 h 2047010"/>
                <a:gd name="csX4" fmla="*/ 2480437 w 6238875"/>
                <a:gd name="csY4" fmla="*/ 0 h 2047010"/>
                <a:gd name="csX5" fmla="*/ 3119438 w 6238875"/>
                <a:gd name="csY5" fmla="*/ 0 h 2047010"/>
                <a:gd name="csX6" fmla="*/ 3702873 w 6238875"/>
                <a:gd name="csY6" fmla="*/ 0 h 2047010"/>
                <a:gd name="csX7" fmla="*/ 4453004 w 6238875"/>
                <a:gd name="csY7" fmla="*/ 0 h 2047010"/>
                <a:gd name="csX8" fmla="*/ 5258700 w 6238875"/>
                <a:gd name="csY8" fmla="*/ 0 h 2047010"/>
                <a:gd name="csX9" fmla="*/ 5897700 w 6238875"/>
                <a:gd name="csY9" fmla="*/ 0 h 2047010"/>
                <a:gd name="csX10" fmla="*/ 6238875 w 6238875"/>
                <a:gd name="csY10" fmla="*/ 341175 h 2047010"/>
                <a:gd name="csX11" fmla="*/ 6238875 w 6238875"/>
                <a:gd name="csY11" fmla="*/ 996212 h 2047010"/>
                <a:gd name="csX12" fmla="*/ 6238875 w 6238875"/>
                <a:gd name="csY12" fmla="*/ 1705835 h 2047010"/>
                <a:gd name="csX13" fmla="*/ 5897700 w 6238875"/>
                <a:gd name="csY13" fmla="*/ 2047010 h 2047010"/>
                <a:gd name="csX14" fmla="*/ 5314265 w 6238875"/>
                <a:gd name="csY14" fmla="*/ 2047010 h 2047010"/>
                <a:gd name="csX15" fmla="*/ 4730830 w 6238875"/>
                <a:gd name="csY15" fmla="*/ 2047010 h 2047010"/>
                <a:gd name="csX16" fmla="*/ 4036264 w 6238875"/>
                <a:gd name="csY16" fmla="*/ 2047010 h 2047010"/>
                <a:gd name="csX17" fmla="*/ 3508394 w 6238875"/>
                <a:gd name="csY17" fmla="*/ 2047010 h 2047010"/>
                <a:gd name="csX18" fmla="*/ 2869394 w 6238875"/>
                <a:gd name="csY18" fmla="*/ 2047010 h 2047010"/>
                <a:gd name="csX19" fmla="*/ 2230394 w 6238875"/>
                <a:gd name="csY19" fmla="*/ 2047010 h 2047010"/>
                <a:gd name="csX20" fmla="*/ 1702524 w 6238875"/>
                <a:gd name="csY20" fmla="*/ 2047010 h 2047010"/>
                <a:gd name="csX21" fmla="*/ 1174654 w 6238875"/>
                <a:gd name="csY21" fmla="*/ 2047010 h 2047010"/>
                <a:gd name="csX22" fmla="*/ 341175 w 6238875"/>
                <a:gd name="csY22" fmla="*/ 2047010 h 2047010"/>
                <a:gd name="csX23" fmla="*/ 0 w 6238875"/>
                <a:gd name="csY23" fmla="*/ 1705835 h 2047010"/>
                <a:gd name="csX24" fmla="*/ 0 w 6238875"/>
                <a:gd name="csY24" fmla="*/ 1023505 h 2047010"/>
                <a:gd name="csX25" fmla="*/ 0 w 6238875"/>
                <a:gd name="csY25" fmla="*/ 341175 h 20470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6238875" h="2047010" fill="none" extrusionOk="0">
                  <a:moveTo>
                    <a:pt x="0" y="341175"/>
                  </a:moveTo>
                  <a:cubicBezTo>
                    <a:pt x="31168" y="120868"/>
                    <a:pt x="148191" y="6499"/>
                    <a:pt x="341175" y="0"/>
                  </a:cubicBezTo>
                  <a:cubicBezTo>
                    <a:pt x="633236" y="-17768"/>
                    <a:pt x="803885" y="30588"/>
                    <a:pt x="1146871" y="0"/>
                  </a:cubicBezTo>
                  <a:cubicBezTo>
                    <a:pt x="1489857" y="-30588"/>
                    <a:pt x="1531185" y="9574"/>
                    <a:pt x="1785872" y="0"/>
                  </a:cubicBezTo>
                  <a:cubicBezTo>
                    <a:pt x="2040559" y="-9574"/>
                    <a:pt x="2205854" y="22479"/>
                    <a:pt x="2480437" y="0"/>
                  </a:cubicBezTo>
                  <a:cubicBezTo>
                    <a:pt x="2755020" y="-22479"/>
                    <a:pt x="2856013" y="20252"/>
                    <a:pt x="3119438" y="0"/>
                  </a:cubicBezTo>
                  <a:cubicBezTo>
                    <a:pt x="3382863" y="-20252"/>
                    <a:pt x="3446874" y="-10568"/>
                    <a:pt x="3702873" y="0"/>
                  </a:cubicBezTo>
                  <a:cubicBezTo>
                    <a:pt x="3958872" y="10568"/>
                    <a:pt x="4148295" y="-25685"/>
                    <a:pt x="4453004" y="0"/>
                  </a:cubicBezTo>
                  <a:cubicBezTo>
                    <a:pt x="4757713" y="25685"/>
                    <a:pt x="5022450" y="-20137"/>
                    <a:pt x="5258700" y="0"/>
                  </a:cubicBezTo>
                  <a:cubicBezTo>
                    <a:pt x="5494950" y="20137"/>
                    <a:pt x="5695410" y="-29102"/>
                    <a:pt x="5897700" y="0"/>
                  </a:cubicBezTo>
                  <a:cubicBezTo>
                    <a:pt x="6080942" y="-1618"/>
                    <a:pt x="6244755" y="172655"/>
                    <a:pt x="6238875" y="341175"/>
                  </a:cubicBezTo>
                  <a:cubicBezTo>
                    <a:pt x="6210112" y="538392"/>
                    <a:pt x="6229094" y="788302"/>
                    <a:pt x="6238875" y="996212"/>
                  </a:cubicBezTo>
                  <a:cubicBezTo>
                    <a:pt x="6248656" y="1204122"/>
                    <a:pt x="6252316" y="1529034"/>
                    <a:pt x="6238875" y="1705835"/>
                  </a:cubicBezTo>
                  <a:cubicBezTo>
                    <a:pt x="6245837" y="1885677"/>
                    <a:pt x="6057344" y="2045383"/>
                    <a:pt x="5897700" y="2047010"/>
                  </a:cubicBezTo>
                  <a:cubicBezTo>
                    <a:pt x="5662335" y="2057686"/>
                    <a:pt x="5470032" y="2055147"/>
                    <a:pt x="5314265" y="2047010"/>
                  </a:cubicBezTo>
                  <a:cubicBezTo>
                    <a:pt x="5158498" y="2038873"/>
                    <a:pt x="4890680" y="2071209"/>
                    <a:pt x="4730830" y="2047010"/>
                  </a:cubicBezTo>
                  <a:cubicBezTo>
                    <a:pt x="4570981" y="2022811"/>
                    <a:pt x="4176044" y="2071605"/>
                    <a:pt x="4036264" y="2047010"/>
                  </a:cubicBezTo>
                  <a:cubicBezTo>
                    <a:pt x="3896484" y="2022415"/>
                    <a:pt x="3642353" y="2043439"/>
                    <a:pt x="3508394" y="2047010"/>
                  </a:cubicBezTo>
                  <a:cubicBezTo>
                    <a:pt x="3374435" y="2050582"/>
                    <a:pt x="3050468" y="2036569"/>
                    <a:pt x="2869394" y="2047010"/>
                  </a:cubicBezTo>
                  <a:cubicBezTo>
                    <a:pt x="2688320" y="2057451"/>
                    <a:pt x="2489508" y="2051388"/>
                    <a:pt x="2230394" y="2047010"/>
                  </a:cubicBezTo>
                  <a:cubicBezTo>
                    <a:pt x="1971280" y="2042632"/>
                    <a:pt x="1863272" y="2023672"/>
                    <a:pt x="1702524" y="2047010"/>
                  </a:cubicBezTo>
                  <a:cubicBezTo>
                    <a:pt x="1541776" y="2070349"/>
                    <a:pt x="1395304" y="2032720"/>
                    <a:pt x="1174654" y="2047010"/>
                  </a:cubicBezTo>
                  <a:cubicBezTo>
                    <a:pt x="954004" y="2061301"/>
                    <a:pt x="623543" y="2083910"/>
                    <a:pt x="341175" y="2047010"/>
                  </a:cubicBezTo>
                  <a:cubicBezTo>
                    <a:pt x="171224" y="2035981"/>
                    <a:pt x="-41355" y="1913271"/>
                    <a:pt x="0" y="1705835"/>
                  </a:cubicBezTo>
                  <a:cubicBezTo>
                    <a:pt x="7035" y="1376367"/>
                    <a:pt x="-28537" y="1306147"/>
                    <a:pt x="0" y="1023505"/>
                  </a:cubicBezTo>
                  <a:cubicBezTo>
                    <a:pt x="28537" y="740863"/>
                    <a:pt x="-11831" y="545982"/>
                    <a:pt x="0" y="341175"/>
                  </a:cubicBezTo>
                  <a:close/>
                </a:path>
                <a:path w="6238875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585998" y="-13247"/>
                    <a:pt x="664478" y="7946"/>
                    <a:pt x="869045" y="0"/>
                  </a:cubicBezTo>
                  <a:cubicBezTo>
                    <a:pt x="1073612" y="-7946"/>
                    <a:pt x="1286946" y="14344"/>
                    <a:pt x="1619176" y="0"/>
                  </a:cubicBezTo>
                  <a:cubicBezTo>
                    <a:pt x="1951406" y="-14344"/>
                    <a:pt x="2008501" y="11762"/>
                    <a:pt x="2369307" y="0"/>
                  </a:cubicBezTo>
                  <a:cubicBezTo>
                    <a:pt x="2730113" y="-11762"/>
                    <a:pt x="2909952" y="-6003"/>
                    <a:pt x="3119438" y="0"/>
                  </a:cubicBezTo>
                  <a:cubicBezTo>
                    <a:pt x="3328924" y="6003"/>
                    <a:pt x="3528810" y="26158"/>
                    <a:pt x="3925134" y="0"/>
                  </a:cubicBezTo>
                  <a:cubicBezTo>
                    <a:pt x="4321458" y="-26158"/>
                    <a:pt x="4534003" y="-33378"/>
                    <a:pt x="4730830" y="0"/>
                  </a:cubicBezTo>
                  <a:cubicBezTo>
                    <a:pt x="4927657" y="33378"/>
                    <a:pt x="5082631" y="10315"/>
                    <a:pt x="5258700" y="0"/>
                  </a:cubicBezTo>
                  <a:cubicBezTo>
                    <a:pt x="5434769" y="-10315"/>
                    <a:pt x="5642713" y="25373"/>
                    <a:pt x="5897700" y="0"/>
                  </a:cubicBezTo>
                  <a:cubicBezTo>
                    <a:pt x="6090383" y="-2993"/>
                    <a:pt x="6280868" y="169515"/>
                    <a:pt x="6238875" y="341175"/>
                  </a:cubicBezTo>
                  <a:cubicBezTo>
                    <a:pt x="6271252" y="482016"/>
                    <a:pt x="6267503" y="808365"/>
                    <a:pt x="6238875" y="1037152"/>
                  </a:cubicBezTo>
                  <a:cubicBezTo>
                    <a:pt x="6210247" y="1265939"/>
                    <a:pt x="6262045" y="1447869"/>
                    <a:pt x="6238875" y="1705835"/>
                  </a:cubicBezTo>
                  <a:cubicBezTo>
                    <a:pt x="6248837" y="1937691"/>
                    <a:pt x="6107355" y="2051898"/>
                    <a:pt x="5897700" y="2047010"/>
                  </a:cubicBezTo>
                  <a:cubicBezTo>
                    <a:pt x="5743439" y="2052400"/>
                    <a:pt x="5448915" y="2021369"/>
                    <a:pt x="5314265" y="2047010"/>
                  </a:cubicBezTo>
                  <a:cubicBezTo>
                    <a:pt x="5179615" y="2072651"/>
                    <a:pt x="4881165" y="2049023"/>
                    <a:pt x="4619699" y="2047010"/>
                  </a:cubicBezTo>
                  <a:cubicBezTo>
                    <a:pt x="4358233" y="2044997"/>
                    <a:pt x="4150606" y="2017905"/>
                    <a:pt x="3814003" y="2047010"/>
                  </a:cubicBezTo>
                  <a:cubicBezTo>
                    <a:pt x="3477400" y="2076115"/>
                    <a:pt x="3417059" y="2044272"/>
                    <a:pt x="3175003" y="2047010"/>
                  </a:cubicBezTo>
                  <a:cubicBezTo>
                    <a:pt x="2932947" y="2049748"/>
                    <a:pt x="2807684" y="2045751"/>
                    <a:pt x="2591568" y="2047010"/>
                  </a:cubicBezTo>
                  <a:cubicBezTo>
                    <a:pt x="2375452" y="2048269"/>
                    <a:pt x="2115702" y="2056912"/>
                    <a:pt x="1952567" y="2047010"/>
                  </a:cubicBezTo>
                  <a:cubicBezTo>
                    <a:pt x="1789432" y="2037108"/>
                    <a:pt x="1578447" y="2032408"/>
                    <a:pt x="1313567" y="2047010"/>
                  </a:cubicBezTo>
                  <a:cubicBezTo>
                    <a:pt x="1048687" y="2061612"/>
                    <a:pt x="796659" y="2004208"/>
                    <a:pt x="341175" y="2047010"/>
                  </a:cubicBezTo>
                  <a:cubicBezTo>
                    <a:pt x="131896" y="2056215"/>
                    <a:pt x="-30387" y="1900198"/>
                    <a:pt x="0" y="1705835"/>
                  </a:cubicBezTo>
                  <a:cubicBezTo>
                    <a:pt x="-27199" y="1551615"/>
                    <a:pt x="-1914" y="1237576"/>
                    <a:pt x="0" y="1023505"/>
                  </a:cubicBezTo>
                  <a:cubicBezTo>
                    <a:pt x="1914" y="809434"/>
                    <a:pt x="-30933" y="479248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170 000 – 80 000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68" y="21884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256" y="-10765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7600949" y="853825"/>
            <a:ext cx="3895725" cy="1725496"/>
          </a:xfrm>
          <a:custGeom>
            <a:avLst/>
            <a:gdLst>
              <a:gd name="csX0" fmla="*/ 0 w 3895725"/>
              <a:gd name="csY0" fmla="*/ 287588 h 1725496"/>
              <a:gd name="csX1" fmla="*/ 287588 w 3895725"/>
              <a:gd name="csY1" fmla="*/ 0 h 1725496"/>
              <a:gd name="csX2" fmla="*/ 909529 w 3895725"/>
              <a:gd name="csY2" fmla="*/ 0 h 1725496"/>
              <a:gd name="csX3" fmla="*/ 1511621 w 3895725"/>
              <a:gd name="csY3" fmla="*/ 0 h 1725496"/>
              <a:gd name="csX4" fmla="*/ 2272506 w 3895725"/>
              <a:gd name="csY4" fmla="*/ 0 h 1725496"/>
              <a:gd name="csX5" fmla="*/ 2272506 w 3895725"/>
              <a:gd name="csY5" fmla="*/ 0 h 1725496"/>
              <a:gd name="csX6" fmla="*/ 2778951 w 3895725"/>
              <a:gd name="csY6" fmla="*/ 0 h 1725496"/>
              <a:gd name="csX7" fmla="*/ 3246438 w 3895725"/>
              <a:gd name="csY7" fmla="*/ 0 h 1725496"/>
              <a:gd name="csX8" fmla="*/ 3608137 w 3895725"/>
              <a:gd name="csY8" fmla="*/ 0 h 1725496"/>
              <a:gd name="csX9" fmla="*/ 3895725 w 3895725"/>
              <a:gd name="csY9" fmla="*/ 287588 h 1725496"/>
              <a:gd name="csX10" fmla="*/ 3895725 w 3895725"/>
              <a:gd name="csY10" fmla="*/ 647064 h 1725496"/>
              <a:gd name="csX11" fmla="*/ 3895725 w 3895725"/>
              <a:gd name="csY11" fmla="*/ 1006539 h 1725496"/>
              <a:gd name="csX12" fmla="*/ 3895725 w 3895725"/>
              <a:gd name="csY12" fmla="*/ 1006539 h 1725496"/>
              <a:gd name="csX13" fmla="*/ 3895725 w 3895725"/>
              <a:gd name="csY13" fmla="*/ 1437913 h 1725496"/>
              <a:gd name="csX14" fmla="*/ 3895725 w 3895725"/>
              <a:gd name="csY14" fmla="*/ 1437908 h 1725496"/>
              <a:gd name="csX15" fmla="*/ 3608137 w 3895725"/>
              <a:gd name="csY15" fmla="*/ 1725496 h 1725496"/>
              <a:gd name="csX16" fmla="*/ 3246438 w 3895725"/>
              <a:gd name="csY16" fmla="*/ 1725496 h 1725496"/>
              <a:gd name="csX17" fmla="*/ 3220946 w 3895725"/>
              <a:gd name="csY17" fmla="*/ 2109022 h 1725496"/>
              <a:gd name="csX18" fmla="*/ 2737242 w 3895725"/>
              <a:gd name="csY18" fmla="*/ 1913424 h 1725496"/>
              <a:gd name="csX19" fmla="*/ 2272506 w 3895725"/>
              <a:gd name="csY19" fmla="*/ 1725496 h 1725496"/>
              <a:gd name="csX20" fmla="*/ 1630716 w 3895725"/>
              <a:gd name="csY20" fmla="*/ 1725496 h 1725496"/>
              <a:gd name="csX21" fmla="*/ 969077 w 3895725"/>
              <a:gd name="csY21" fmla="*/ 1725496 h 1725496"/>
              <a:gd name="csX22" fmla="*/ 287588 w 3895725"/>
              <a:gd name="csY22" fmla="*/ 1725496 h 1725496"/>
              <a:gd name="csX23" fmla="*/ 0 w 3895725"/>
              <a:gd name="csY23" fmla="*/ 1437908 h 1725496"/>
              <a:gd name="csX24" fmla="*/ 0 w 3895725"/>
              <a:gd name="csY24" fmla="*/ 1437913 h 1725496"/>
              <a:gd name="csX25" fmla="*/ 0 w 3895725"/>
              <a:gd name="csY25" fmla="*/ 1006539 h 1725496"/>
              <a:gd name="csX26" fmla="*/ 0 w 3895725"/>
              <a:gd name="csY26" fmla="*/ 1006539 h 1725496"/>
              <a:gd name="csX27" fmla="*/ 0 w 3895725"/>
              <a:gd name="csY27" fmla="*/ 668632 h 1725496"/>
              <a:gd name="csX28" fmla="*/ 0 w 3895725"/>
              <a:gd name="csY28" fmla="*/ 287588 h 17254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3895725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483616" y="-2770"/>
                  <a:pt x="683665" y="1454"/>
                  <a:pt x="909529" y="0"/>
                </a:cubicBezTo>
                <a:cubicBezTo>
                  <a:pt x="1135393" y="-1454"/>
                  <a:pt x="1341316" y="622"/>
                  <a:pt x="1511621" y="0"/>
                </a:cubicBezTo>
                <a:cubicBezTo>
                  <a:pt x="1681926" y="-622"/>
                  <a:pt x="2060141" y="10602"/>
                  <a:pt x="2272506" y="0"/>
                </a:cubicBezTo>
                <a:lnTo>
                  <a:pt x="2272506" y="0"/>
                </a:lnTo>
                <a:cubicBezTo>
                  <a:pt x="2457813" y="6345"/>
                  <a:pt x="2548924" y="12244"/>
                  <a:pt x="2778951" y="0"/>
                </a:cubicBezTo>
                <a:cubicBezTo>
                  <a:pt x="3008979" y="-12244"/>
                  <a:pt x="3122681" y="-10404"/>
                  <a:pt x="3246438" y="0"/>
                </a:cubicBezTo>
                <a:cubicBezTo>
                  <a:pt x="3411650" y="4286"/>
                  <a:pt x="3460840" y="17986"/>
                  <a:pt x="3608137" y="0"/>
                </a:cubicBezTo>
                <a:cubicBezTo>
                  <a:pt x="3791634" y="20811"/>
                  <a:pt x="3908657" y="101370"/>
                  <a:pt x="3895725" y="287588"/>
                </a:cubicBezTo>
                <a:cubicBezTo>
                  <a:pt x="3887549" y="384019"/>
                  <a:pt x="3903598" y="484413"/>
                  <a:pt x="3895725" y="647064"/>
                </a:cubicBezTo>
                <a:cubicBezTo>
                  <a:pt x="3887852" y="809715"/>
                  <a:pt x="3909862" y="913065"/>
                  <a:pt x="3895725" y="1006539"/>
                </a:cubicBezTo>
                <a:lnTo>
                  <a:pt x="3895725" y="1006539"/>
                </a:lnTo>
                <a:cubicBezTo>
                  <a:pt x="3875884" y="1200476"/>
                  <a:pt x="3903229" y="1296859"/>
                  <a:pt x="3895725" y="1437913"/>
                </a:cubicBezTo>
                <a:lnTo>
                  <a:pt x="3895725" y="1437908"/>
                </a:lnTo>
                <a:cubicBezTo>
                  <a:pt x="3896908" y="1581594"/>
                  <a:pt x="3768666" y="1737378"/>
                  <a:pt x="3608137" y="1725496"/>
                </a:cubicBezTo>
                <a:cubicBezTo>
                  <a:pt x="3448954" y="1740609"/>
                  <a:pt x="3368350" y="1727072"/>
                  <a:pt x="3246438" y="1725496"/>
                </a:cubicBezTo>
                <a:cubicBezTo>
                  <a:pt x="3231039" y="1802043"/>
                  <a:pt x="3225163" y="2017731"/>
                  <a:pt x="3220946" y="2109022"/>
                </a:cubicBezTo>
                <a:cubicBezTo>
                  <a:pt x="2991546" y="2013228"/>
                  <a:pt x="2894552" y="1970376"/>
                  <a:pt x="2737242" y="1913424"/>
                </a:cubicBezTo>
                <a:cubicBezTo>
                  <a:pt x="2579932" y="1856472"/>
                  <a:pt x="2382823" y="1777787"/>
                  <a:pt x="2272506" y="1725496"/>
                </a:cubicBezTo>
                <a:cubicBezTo>
                  <a:pt x="2106226" y="1723071"/>
                  <a:pt x="1843624" y="1729953"/>
                  <a:pt x="1630716" y="1725496"/>
                </a:cubicBezTo>
                <a:cubicBezTo>
                  <a:pt x="1417808" y="1721040"/>
                  <a:pt x="1172415" y="1739623"/>
                  <a:pt x="969077" y="1725496"/>
                </a:cubicBezTo>
                <a:cubicBezTo>
                  <a:pt x="765739" y="1711369"/>
                  <a:pt x="543043" y="1696914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3895725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546285" y="-12256"/>
                  <a:pt x="718218" y="-4054"/>
                  <a:pt x="949227" y="0"/>
                </a:cubicBezTo>
                <a:cubicBezTo>
                  <a:pt x="1180236" y="4054"/>
                  <a:pt x="1340828" y="-6371"/>
                  <a:pt x="1551319" y="0"/>
                </a:cubicBezTo>
                <a:cubicBezTo>
                  <a:pt x="1761810" y="6371"/>
                  <a:pt x="1925921" y="-2098"/>
                  <a:pt x="2272506" y="0"/>
                </a:cubicBezTo>
                <a:lnTo>
                  <a:pt x="2272506" y="0"/>
                </a:lnTo>
                <a:cubicBezTo>
                  <a:pt x="2484695" y="-16182"/>
                  <a:pt x="2635416" y="-20081"/>
                  <a:pt x="2749733" y="0"/>
                </a:cubicBezTo>
                <a:cubicBezTo>
                  <a:pt x="2864050" y="20081"/>
                  <a:pt x="3115998" y="-5352"/>
                  <a:pt x="3246438" y="0"/>
                </a:cubicBezTo>
                <a:cubicBezTo>
                  <a:pt x="3420100" y="-4139"/>
                  <a:pt x="3515235" y="-1793"/>
                  <a:pt x="3608137" y="0"/>
                </a:cubicBezTo>
                <a:cubicBezTo>
                  <a:pt x="3775765" y="12870"/>
                  <a:pt x="3897455" y="105298"/>
                  <a:pt x="3895725" y="287588"/>
                </a:cubicBezTo>
                <a:cubicBezTo>
                  <a:pt x="3882954" y="420498"/>
                  <a:pt x="3884263" y="567447"/>
                  <a:pt x="3895725" y="647064"/>
                </a:cubicBezTo>
                <a:cubicBezTo>
                  <a:pt x="3907187" y="726681"/>
                  <a:pt x="3887715" y="848088"/>
                  <a:pt x="3895725" y="1006539"/>
                </a:cubicBezTo>
                <a:lnTo>
                  <a:pt x="3895725" y="1006539"/>
                </a:lnTo>
                <a:cubicBezTo>
                  <a:pt x="3893636" y="1111415"/>
                  <a:pt x="3891910" y="1268309"/>
                  <a:pt x="3895725" y="1437913"/>
                </a:cubicBezTo>
                <a:lnTo>
                  <a:pt x="3895725" y="1437908"/>
                </a:lnTo>
                <a:cubicBezTo>
                  <a:pt x="3906937" y="1627263"/>
                  <a:pt x="3743694" y="1698954"/>
                  <a:pt x="3608137" y="1725496"/>
                </a:cubicBezTo>
                <a:cubicBezTo>
                  <a:pt x="3454038" y="1733851"/>
                  <a:pt x="3414926" y="1721699"/>
                  <a:pt x="3246438" y="1725496"/>
                </a:cubicBezTo>
                <a:cubicBezTo>
                  <a:pt x="3250997" y="1818874"/>
                  <a:pt x="3221677" y="2004065"/>
                  <a:pt x="3220946" y="2109022"/>
                </a:cubicBezTo>
                <a:cubicBezTo>
                  <a:pt x="3045350" y="2060581"/>
                  <a:pt x="2852201" y="1964964"/>
                  <a:pt x="2756210" y="1921094"/>
                </a:cubicBezTo>
                <a:cubicBezTo>
                  <a:pt x="2660219" y="1877224"/>
                  <a:pt x="2493906" y="1818123"/>
                  <a:pt x="2272506" y="1725496"/>
                </a:cubicBezTo>
                <a:cubicBezTo>
                  <a:pt x="1993744" y="1735862"/>
                  <a:pt x="1837428" y="1702474"/>
                  <a:pt x="1571168" y="1725496"/>
                </a:cubicBezTo>
                <a:cubicBezTo>
                  <a:pt x="1304908" y="1748518"/>
                  <a:pt x="1032898" y="1744508"/>
                  <a:pt x="869831" y="1725496"/>
                </a:cubicBezTo>
                <a:cubicBezTo>
                  <a:pt x="706764" y="1706484"/>
                  <a:pt x="535753" y="1723049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90 000</a:t>
            </a: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8EB21-2F22-A19F-FA65-E6C1F4FE0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761304"/>
            <a:ext cx="3238694" cy="3968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5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89AC58-C2D3-9E2D-0DA3-C8F295A9F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43" y="1472408"/>
            <a:ext cx="8492464" cy="3627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EEBD8C-9873-4376-9973-35B77DD81C25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EF4310-2E46-461E-B930-D26D03CC0C70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B5BDD2-5ECC-4D16-BABD-F92DC31049EA}:26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C37D49-3409-4249-B3B4-0999D169C0C9}:26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4A32E9-4D21-4E53-9D49-434ED97514ED}:3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#9Slide05 Phobia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2025-12-21T14:11:30Z</dcterms:created>
  <dcterms:modified xsi:type="dcterms:W3CDTF">2025-12-21T14:13:20Z</dcterms:modified>
</cp:coreProperties>
</file>