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1" r:id="rId2"/>
    <p:sldId id="262" r:id="rId3"/>
    <p:sldId id="291" r:id="rId4"/>
    <p:sldId id="292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5C7F-CCBE-77C9-DCDA-FC0C252F2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A027-8549-AAD7-0EC9-9F8951139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8033-FD82-7898-2816-DB1DD8CF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8711-044B-D891-DD21-F9587C3B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EACF2-A0D6-6FB0-DF8A-F4352B8F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D559-76C2-008E-8347-54951761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A1932-15AB-4E49-8E3E-5D98D6FF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EED1-CC1C-16A0-5700-EF681FC2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B74A-DA7B-A4E3-213F-3663F8E7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2F1B-0F5F-9CDB-C04C-67E5CF4D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A9646-9016-3F2E-821F-8F0FCEEFE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7F7AC-A45B-DEE5-4B37-0FF22184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9AA4A-DC7B-7982-8271-1352BCF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4133-1992-F09D-02DD-72217361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2647-2213-AF3A-203E-F3E8CE21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3302-1718-040B-DF01-2221B19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05-AC47-A994-8666-EEED3C54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84DA-5951-4069-2936-DFD41D75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78FC-BB58-26E3-0896-6F4C91DF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5563-16F9-30A0-E8ED-ED10D038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5882-DC10-9E2F-8894-333E472B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ED10-0E2A-89BD-2B9A-6B7B20C5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5CAB6-AC27-FAD5-5E83-657A13D3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E11E-C39C-E67E-33D4-2B997C2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0F43-895D-DB99-89DC-FB9BDAD9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4E4F-0961-9A8A-B4A6-EA99F4F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56F1-0179-52DF-29FD-75B6AEEC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CB698-9A4A-A57E-9B1C-FEF6905D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CBD13-C760-EB29-F798-66E20FF7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D4078-A903-3F6A-B959-50D7D30F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45A96-478E-9786-27BA-7CDA498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51F6-E6E6-5C2E-B6EE-97744EC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B70C7-39C5-D740-B0AD-7C8757F1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D9097-11A9-A52C-47F4-FF65EBB1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59588-420B-9934-5D71-1E947794E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E828E-21F9-06CE-F853-12AF8126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29875-4E5F-E208-3F10-D5046094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79091-4E85-E179-1837-C2032F67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471B-B966-E710-7981-6487B167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809-8D37-C1D7-683D-F2618CE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41C9A-CFF1-D858-B2E3-39A89A50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8078-975D-B467-DFC2-AAEEA030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7CC4-638D-213B-1DAA-7763F756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0604D-47A6-BE6C-76FE-0E5932BF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75C55-33A3-A5E9-B4C6-EDF9CC6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BE49-7819-D52D-54B7-90D351E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178B-D8F0-27F8-26D3-9791643D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D3031-0683-40DE-2918-A15DE47E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54C9B-A3F9-0EC4-4778-E3905A6EF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A3BE-AD08-09D3-4DDB-165DDC16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5FCEA-96B1-DC24-B147-6137BFD4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53F25-C18C-15B7-F8E6-19DF2B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4C8-AB01-F9FA-7881-5980E946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44BEB-7D04-9769-27E5-32B27165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66950-4057-C74A-6BBA-271F3B39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83640-F0B9-1FF4-9061-14F24CF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63B38-C078-5FE1-56DF-F954A84F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E778-75A7-87C1-51B3-AD806C48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C83ECE0-62AA-4418-C12A-300D8963EB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3891F-E88B-A669-9D5A-E2FE79E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8E01-1032-52E1-D244-DDB35B7D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A603-17A6-0B8B-A02E-2CC3A28E8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BEF4-3E28-45DF-86DE-847157E3FE0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2608-F539-6673-3EB6-49B2953DC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9DA1-7F9E-0848-40A8-67F1831BA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5C33-078E-4790-AAB1-40C9F7A6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933120"/>
            <a:ext cx="5565734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// DC, GH // NM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Nêu tên các đoạn thẳng song song với nhau trong hình trên?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MN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Đoạn thẳng MB vuông góc với 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9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 // 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AH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85EB3F9-52AC-4D65-B602-332E39F5A03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- ĐỐ BẠ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EDE5B3-278A-444C-B5DB-3570A8B353C3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CA62AE-03AB-497F-86FE-EBD6D6F2ED64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3E8D6C-8B95-4C08-80E9-61F83B3998CC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40B6EA-D8FD-41E5-AA9E-4B798016ED2E}:29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163</TotalTime>
  <Words>63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CHƠI- ĐỐ BẠN</dc:title>
  <dc:subject>9Slide.vn</dc:subject>
  <dc:creator>huong</dc:creator>
  <dc:description>9Slide.vn</dc:description>
  <cp:lastModifiedBy>Administrator</cp:lastModifiedBy>
  <cp:revision>28</cp:revision>
  <dcterms:created xsi:type="dcterms:W3CDTF">2023-10-08T11:48:45Z</dcterms:created>
  <dcterms:modified xsi:type="dcterms:W3CDTF">2025-12-28T13:40:20Z</dcterms:modified>
  <cp:category>9Slide.vn</cp:category>
</cp:coreProperties>
</file>