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9" r:id="rId2"/>
    <p:sldId id="290" r:id="rId3"/>
    <p:sldId id="291" r:id="rId4"/>
    <p:sldId id="292" r:id="rId5"/>
    <p:sldId id="267" r:id="rId6"/>
    <p:sldId id="432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CD0E8-B295-478F-9113-E7729112F7B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F81FB-D7AD-474A-BE6F-3C1AF58A5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0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77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BD2A6-323F-4802-8465-E744631708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19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82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7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1D8D-C8C9-4670-8C6B-3CC111E85C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50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AE6BA-3219-407C-A935-25A0D4305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7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440E-687D-623C-1760-9E873E365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23010-271F-01EC-57BC-291A0F21F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45B0-1D74-7F41-61D4-E8817306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9E69C-D769-6432-A13A-6BCB3D15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58D2B-AB6A-16B7-2F40-AE31B031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0C5B-9AA3-2EF3-26A8-E183C3E1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408F4-12FA-A8AA-B77F-B8BB0C7A0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077C4-3FE9-3E3C-D73C-928F6990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CCF3E-F3AF-1D06-C4C8-E256C085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3B85C-CDD9-69FE-0B37-7C9A6FFC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2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B3091A-1F2A-9D11-C4DF-1D880E77C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63C33-F5BF-633F-9FC3-803B4C8E2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88695-2FD2-B2C7-3867-B4F2FD58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EFECC-640B-323D-A93A-FC8FA545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6796E-FA21-C189-F104-BCEECE89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31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359477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54017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9569-DAE4-193B-6F0C-7B494FB8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673CC-20B6-287F-EAF3-879D52073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231CC-59F8-7B6C-8AC4-32DDF46C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6D0A-B484-9B85-7E8F-C315EF97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E5737-F528-0D13-B170-20220565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93CB-0395-812B-6D78-FA956D14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56ED9-32D2-5AFA-5247-8309D3510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23625-A3D2-4150-3E96-1DFD3C6D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75F9A-81BC-BD92-DE86-FD94445D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BB8E0-FCC6-3529-D24A-704A950D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2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CF04-46CF-D33C-6721-4EF05ADE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DB85-CF18-8954-002B-EFD10E8E0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E5E2C-F47C-542E-86D3-EDABAF34A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8B69A-E76D-D1C9-867C-FD158CCF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A0439-EC6C-8B67-1F7B-42FE806D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BAE45-0E37-7600-2B92-8DE86429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5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3737-2484-8CF2-13EB-CAA79E07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16315-87E1-88F3-2CB7-6AEF284B4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7CF82-368C-BF22-12CC-979209DA5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D36A8-2FC3-8470-CE03-F89C29B82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ACB39A-6BE8-A3D8-ABF3-6AACEAFC2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AC9386-012D-0636-B1E2-6673CA86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103704-A1DF-437A-DBD6-B42C9330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A2F8F-D54F-DEC0-605D-2414C3E2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3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46D7-6236-2F4F-50DB-DB49E238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751E3-299A-D4C6-FB57-900AA673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96CE6-ACD4-22BD-BF65-43DD7B9B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547C2-A16E-93E8-1E76-2A05B9BC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1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9DF4E0-EE55-0C8D-10F6-E94E7E5AA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4CE59C-0D89-3AB7-138A-4E4B56371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5FF30-2B4F-6AF9-DE7A-B9EE8AAB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4920-BB92-86AE-DFF3-0C8B8C4E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F6F05-6E3E-0643-B803-41C35C2D5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EABBB-0BF9-97FA-49C1-D22AE0497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107CD-21AF-93F3-AFDD-94DB2CF6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8EE71-4FF1-E3B3-D70C-7CA22837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1D0AA-60AD-F1A1-D5FB-DB67EE72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6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2F07-A908-5B3B-2277-17C0EFE9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61684-9AC3-6603-A535-D6B2CB605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1664C-4C8C-6D29-7542-E88ECE97A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CAD22-C12B-0593-B35B-3B20167FF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C16F2-D47E-114D-038D-449B3C52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38764-2521-06A9-DB58-B568C713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99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553D-BBAA-4932-BFBF-70770610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BC0A9-B3F4-BE2B-6088-BFEB323ED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95E43-6112-A6E6-E9F9-8585B12F6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2EF1F-C480-453C-8D22-1D77734F3B8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C6612-A0AC-3E7B-2434-8D7664576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2ABAB-799D-03BC-CB3F-86E76A982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FC44F-B6CE-4B51-951C-4652F0DC6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11" Type="http://schemas.openxmlformats.org/officeDocument/2006/relationships/image" Target="../media/image6.gif"/><Relationship Id="rId5" Type="http://schemas.openxmlformats.org/officeDocument/2006/relationships/slide" Target="slide3.xml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11" Type="http://schemas.openxmlformats.org/officeDocument/2006/relationships/image" Target="../media/image11.gif"/><Relationship Id="rId5" Type="http://schemas.openxmlformats.org/officeDocument/2006/relationships/image" Target="../media/image7.png"/><Relationship Id="rId10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4"/>
          <a:srcRect b="31790"/>
          <a:stretch/>
        </p:blipFill>
        <p:spPr>
          <a:xfrm>
            <a:off x="0" y="-7553"/>
            <a:ext cx="12260119" cy="6865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1F841-EAB3-4CA9-A9CB-4AE1D9790235}"/>
              </a:ext>
            </a:extLst>
          </p:cNvPr>
          <p:cNvSpPr txBox="1"/>
          <p:nvPr/>
        </p:nvSpPr>
        <p:spPr>
          <a:xfrm>
            <a:off x="615551" y="93279"/>
            <a:ext cx="11275528" cy="2202001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5CB5C3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BAY 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5CB5C3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LÊN NÀO!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5CB5C3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1" y="2860339"/>
            <a:ext cx="2125354" cy="3778408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40" y="1901893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12" y="2506108"/>
            <a:ext cx="2713717" cy="3118644"/>
          </a:xfrm>
          <a:prstGeom prst="rect">
            <a:avLst/>
          </a:prstGeom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2.08333E-7 0.00047 C 0.00104 -0.0037 0.00195 -0.0074 0.00313 -0.01088 C 0.00378 -0.01296 0.00482 -0.01458 0.00547 -0.01666 C 0.00573 -0.01782 0.00573 -0.01944 0.00612 -0.0206 C 0.00664 -0.02245 0.00716 -0.02407 0.00768 -0.02615 C 0.00833 -0.02893 0.00859 -0.03194 0.00925 -0.03472 C 0.00977 -0.03634 0.01029 -0.03819 0.01081 -0.04004 C 0.01107 -0.0412 0.01133 -0.04259 0.01159 -0.04421 C 0.01367 -0.06157 0.01341 -0.05949 0.01471 -0.07315 C 0.01406 -0.09213 0.01419 -0.11111 0.01315 -0.12963 C 0.01289 -0.13264 0.01133 -0.13426 0.01081 -0.13657 C 0.01016 -0.13889 0.01042 -0.14143 0.01003 -0.14352 C 0.00925 -0.14653 0.00781 -0.14907 0.00703 -0.15185 C 0.00651 -0.15324 0.00651 -0.15486 0.00612 -0.15602 C 0.00547 -0.15833 0.00469 -0.16065 0.00391 -0.16296 C 0.00247 -0.16713 0.00169 -0.16852 -2.08333E-7 -0.17245 C -0.00156 -0.18102 -0.00182 -0.18403 -0.00365 -0.19074 C -0.00417 -0.19236 -0.00482 -0.19328 -0.00521 -0.19467 C -0.00586 -0.19884 -0.00612 -0.20301 -0.00677 -0.20717 C -0.00716 -0.20833 -0.00807 -0.20972 -0.00833 -0.21134 C -0.00937 -0.2162 -0.00872 -0.22014 -0.00977 -0.22523 C -0.01315 -0.23842 -0.00977 -0.21713 -0.01289 -0.23611 C -0.01328 -0.23842 -0.01354 -0.24074 -0.01367 -0.24305 C -0.01406 -0.2449 -0.01445 -0.24676 -0.01445 -0.24861 C -0.01484 -0.25185 -0.01497 -0.25602 -0.01523 -0.25995 C -0.01549 -0.26296 -0.01589 -0.2662 -0.01589 -0.26921 C -0.01549 -0.28611 -0.01523 -0.30324 -0.01445 -0.32037 C -0.01419 -0.32801 -0.01328 -0.32801 -0.01133 -0.33541 C -0.01016 -0.34051 -0.01081 -0.34143 -0.00977 -0.34791 C -0.00937 -0.35254 -0.00794 -0.35856 -0.00677 -0.36319 C -0.00677 -0.36412 -0.00521 -0.38148 -0.00456 -0.38634 C -0.0043 -0.38796 -0.00404 -0.38935 -0.00365 -0.39051 C -0.00065 -0.42778 -0.0013 -0.41342 -0.00299 -0.47639 C -0.00325 -0.48102 -0.00417 -0.48541 -0.00456 -0.49004 C -0.0056 -0.50278 -0.0056 -0.5206 -0.00755 -0.53148 L -0.00911 -0.53981 L -0.01133 -0.53426 " pathEditMode="relative" rAng="0" ptsTypes="AAAAAAAAAAAAAAAAAAAAAAAAAAAAAAAAAAAAAA">
                                      <p:cBhvr>
                                        <p:cTn id="1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2.91667E-6 0.00047 C 0.01692 -0.02476 0.00781 -0.00763 0.00429 -0.05949 C 0.00299 -0.08101 0.0039 -0.06689 -0.00235 -0.0824 C -0.00352 -0.08518 -0.00365 -0.08796 -0.00469 -0.09074 C -0.00599 -0.09444 -0.00873 -0.09583 -0.01107 -0.09907 C -0.0168 -0.10601 -0.0099 -0.0993 -0.01563 -0.1074 C -0.01706 -0.10926 -0.01888 -0.11064 -0.02005 -0.11226 C -0.02188 -0.11458 -0.02292 -0.11713 -0.02435 -0.11944 L -0.0267 -0.12314 C -0.02761 -0.12407 -0.02826 -0.12523 -0.02891 -0.12638 L -0.03334 -0.13611 C -0.03399 -0.13773 -0.03464 -0.13935 -0.03542 -0.1412 L -0.03737 -0.14467 C -0.03633 -0.15509 -0.03516 -0.1662 -0.03334 -0.17662 C -0.03282 -0.17824 -0.03242 -0.17986 -0.03099 -0.18171 C -0.03034 -0.18287 -0.02826 -0.18402 -0.0267 -0.18518 C -0.02617 -0.1868 -0.02578 -0.18842 -0.02435 -0.18981 C -0.02344 -0.1912 -0.02136 -0.19236 -0.02005 -0.19375 C -0.01914 -0.19444 -0.01862 -0.19583 -0.01797 -0.19699 C -0.01237 -0.21689 -0.01979 -0.19652 -0.01107 -0.20995 C -0.00964 -0.2125 -0.00899 -0.21805 -0.00664 -0.2206 C -0.00573 -0.22199 -0.00417 -0.22314 -0.00235 -0.2243 C 0.00403 -0.2412 -0.00573 -0.21412 0.00221 -0.24189 C 0.00312 -0.24583 0.00495 -0.25 0.00638 -0.25416 C 0.01028 -0.27615 0.01028 -0.26967 0.00638 -0.30185 C 0.00612 -0.30509 0.00273 -0.30856 2.91667E-6 -0.31157 C -0.00144 -0.31273 -0.00352 -0.31365 -0.00469 -0.31504 C -0.00651 -0.31736 -0.00899 -0.32222 -0.00899 -0.32199 " pathEditMode="relative" rAng="0" ptsTypes="AAAAAAAAAAAAAAAAAAAAAAAAAAAAA">
                                      <p:cBhvr>
                                        <p:cTn id="2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4.79167E-6 0.00046 C 0.00013 -0.00811 0.00052 -0.01621 0.00091 -0.02408 C 0.00117 -0.03056 0.00182 -0.03704 0.00182 -0.04352 C 0.00182 -0.05394 0.00273 -0.06459 0.00091 -0.07477 C -0.00105 -0.0845 -0.00456 -0.08172 -0.0086 -0.0845 C -0.00964 -0.08519 -0.01068 -0.08588 -0.01133 -0.08681 C -0.0125 -0.0882 -0.01784 -0.09838 -0.01797 -0.09885 C -0.01836 -0.1 -0.01849 -0.10139 -0.01888 -0.10255 C -0.0198 -0.10394 -0.02084 -0.10487 -0.02175 -0.10625 L -0.02357 -0.11343 C -0.02396 -0.11459 -0.0237 -0.11644 -0.02461 -0.1169 L -0.02722 -0.11945 C -0.02683 -0.12338 -0.02722 -0.12825 -0.02553 -0.13149 L -0.02175 -0.13866 C -0.0211 -0.14028 -0.0198 -0.14098 -0.01888 -0.14237 C -0.01472 -0.15024 -0.0198 -0.14491 -0.0142 -0.14977 C -0.00743 -0.16274 -0.01797 -0.14283 -0.00951 -0.15695 C -0.00821 -0.15926 -0.00652 -0.16158 -0.00573 -0.16412 C -0.00547 -0.16528 -0.00534 -0.16667 -0.00482 -0.16783 C -0.00066 -0.17593 -0.00326 -0.16713 4.79167E-6 -0.175 C 0.00026 -0.17639 0.00026 -0.17755 0.00091 -0.17848 C 0.00156 -0.18033 0.00286 -0.18172 0.00377 -0.18334 C 0.01132 -0.20116 0.00104 -0.18079 0.00755 -0.19306 C 0.00768 -0.19537 0.00794 -0.19792 0.00846 -0.20024 C 0.00859 -0.20162 0.00898 -0.20278 0.00937 -0.20394 C 0.00976 -0.20556 0.01002 -0.20718 0.01028 -0.2088 C 0.01067 -0.21112 0.0108 -0.21366 0.01132 -0.21598 C 0.01171 -0.21829 0.01263 -0.22061 0.01315 -0.22315 C 0.01354 -0.22547 0.0138 -0.22801 0.01406 -0.23033 C 0.01432 -0.23241 0.01471 -0.2345 0.01523 -0.23635 C 0.01471 -0.24422 0.01458 -0.25232 0.01406 -0.26042 C 0.01393 -0.2625 0.01341 -0.26436 0.01315 -0.26644 C 0.0121 -0.27223 0.01223 -0.2713 0.01028 -0.27732 C 0.00976 -0.28125 0.00859 -0.29121 0.00755 -0.29422 L 0.00559 -0.29908 C 0.00494 -0.30394 0.00429 -0.3088 0.00377 -0.31366 C 0.00338 -0.31621 0.00286 -0.31922 0.00273 -0.322 C 0.0026 -0.32524 0.00273 -0.32848 0.00273 -0.33172 " pathEditMode="relative" rAng="0" ptsTypes="AAAAAAAAAAAAAAAAAAAAAAAAAAAAAAAAAAAAAAA">
                                      <p:cBhvr>
                                        <p:cTn id="2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4727" y="994129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6" y="3123928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1.66667E-6 0.00023 C -0.00234 -0.00232 -0.00482 -0.0044 -0.00703 -0.00695 C -0.0082 -0.00857 -0.00898 -0.01088 -0.01015 -0.0125 C -0.01081 -0.01366 -0.01172 -0.01435 -0.0125 -0.01528 C -0.01575 -0.02431 -0.01185 -0.01435 -0.01719 -0.025 C -0.01797 -0.02685 -0.01862 -0.02894 -0.01953 -0.03056 C -0.02278 -0.03727 -0.02252 -0.03658 -0.02578 -0.04028 C -0.02656 -0.0426 -0.02708 -0.04537 -0.02812 -0.04722 C -0.02877 -0.04861 -0.02982 -0.04885 -0.03047 -0.05 C -0.03164 -0.05232 -0.03255 -0.05463 -0.03359 -0.05695 C -0.03555 -0.06783 -0.03594 -0.06783 -0.03359 -0.08611 C -0.0332 -0.08889 -0.03138 -0.08982 -0.03047 -0.09167 C -0.02982 -0.09306 -0.02956 -0.09468 -0.0289 -0.09584 C -0.02786 -0.09769 -0.02474 -0.10139 -0.02344 -0.10278 C -0.02291 -0.10417 -0.02252 -0.10602 -0.02187 -0.10695 C -0.01849 -0.11227 -0.01797 -0.11204 -0.01484 -0.11389 C -0.0138 -0.11574 -0.01263 -0.1176 -0.01172 -0.11945 C -0.01107 -0.12084 -0.01081 -0.12246 -0.01015 -0.12361 C -0.0095 -0.125 -0.00846 -0.12547 -0.00781 -0.12639 C -0.0069 -0.12778 -0.00625 -0.12917 -0.00547 -0.13056 C -0.00521 -0.13195 -0.00508 -0.13357 -0.00469 -0.13472 C -0.00377 -0.13773 -0.00156 -0.14306 -0.00156 -0.14283 C -0.0013 -0.14537 -0.00104 -0.14792 -0.00078 -0.15 C -0.00052 -0.15162 -0.00013 -0.15278 -1.66667E-6 -0.15417 C 0.00039 -0.15602 0.00052 -0.15787 0.00091 -0.15972 C 0.00052 -0.16991 0.00052 -0.18033 -1.66667E-6 -0.19028 C -1.66667E-6 -0.1919 -0.00026 -0.19352 -0.00078 -0.19445 C -0.00208 -0.19769 -0.00325 -0.20162 -0.00547 -0.20278 C -0.00859 -0.20463 -0.01159 -0.20695 -0.01484 -0.20834 C -0.02461 -0.21273 -0.01237 -0.20718 -0.02031 -0.21111 C -0.02135 -0.21181 -0.02239 -0.21204 -0.02344 -0.2125 C -0.02656 -0.21459 -0.02695 -0.21621 -0.02969 -0.21945 C -0.03177 -0.22222 -0.03268 -0.22246 -0.03437 -0.22639 C -0.0345 -0.22685 -0.03437 -0.22732 -0.03437 -0.22778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1100495"/>
            <a:ext cx="10500851" cy="21082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9626" y="1603346"/>
            <a:ext cx="11067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b="1" i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altLang="en-US" sz="44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n</a:t>
            </a:r>
            <a:r>
              <a:rPr lang="en-US" sz="4000" b="1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4000" b="1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37617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4000" b="1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37617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lang="en-US" sz="4000" b="1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hoăn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mướt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35268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4205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72629" y="1333399"/>
            <a:ext cx="10500851" cy="16403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9664" y="1740332"/>
            <a:ext cx="103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4105275"/>
            <a:ext cx="4683803" cy="8083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thơm</a:t>
            </a:r>
            <a:r>
              <a:rPr kumimoji="0" lang="en-US" sz="4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lừng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124326"/>
            <a:ext cx="4683803" cy="7721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A.gieo</a:t>
            </a: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hạt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7" y="5271985"/>
            <a:ext cx="4683803" cy="80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4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chạy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80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C.bơi</a:t>
            </a:r>
            <a:r>
              <a:rPr lang="en-US" sz="49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9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lội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7380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79982" y="35765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515396"/>
            <a:ext cx="10500851" cy="24230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2791" y="837470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altLang="en-US" sz="5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4015" y="52461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lang="en-US" sz="4000" b="1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um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49378" y="524898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ròn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9134" y="49484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0609" y="493728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19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80"/>
            <a:ext cx="12192000" cy="156754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53" y="3200710"/>
            <a:ext cx="3986647" cy="39866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490138-1B2D-AE95-6150-F4ECFA0D1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276" y="1264905"/>
            <a:ext cx="9772735" cy="3548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91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2B86137-B85F-4F83-8E26-6C142B36AE8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c豴{A788D163-86C6-4ADF-A672-11926C1E9529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21- LTVC-TÍNH TỪ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94931A-E610-4338-A775-572C9DC2C424}:2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86E95-19E6-413C-BF5E-C5DE36E882DA}:2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BB1DD3-7C95-471B-A85B-E42B5FFC8CBD}:2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DB5606-05BF-4A89-BD68-E536E861ADE3}:2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6E601A-A0AB-4C20-B25E-3DE5A8B3BE12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EC134F-8B5A-41F2-B805-D0F3681869C7}:4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92</Words>
  <Application>Microsoft Office PowerPoint</Application>
  <PresentationFormat>Widescreen</PresentationFormat>
  <Paragraphs>23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等线</vt:lpstr>
      <vt:lpstr>Arial</vt:lpstr>
      <vt:lpstr>Calibri</vt:lpstr>
      <vt:lpstr>Calibri Light</vt:lpstr>
      <vt:lpstr>Times New Roman</vt:lpstr>
      <vt:lpstr>UTM Azuki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21- LTVC-TÍNH TỪ</dc:title>
  <dc:creator>Administrator</dc:creator>
  <cp:lastModifiedBy>Administrator</cp:lastModifiedBy>
  <cp:revision>5</cp:revision>
  <dcterms:created xsi:type="dcterms:W3CDTF">2025-11-27T14:56:53Z</dcterms:created>
  <dcterms:modified xsi:type="dcterms:W3CDTF">2025-11-27T15:26:12Z</dcterms:modified>
</cp:coreProperties>
</file>