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95" r:id="rId2"/>
    <p:sldId id="281" r:id="rId3"/>
    <p:sldId id="282" r:id="rId4"/>
    <p:sldId id="283" r:id="rId5"/>
    <p:sldId id="284" r:id="rId6"/>
    <p:sldId id="285" r:id="rId7"/>
    <p:sldId id="432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CD0E8-B295-478F-9113-E7729112F7B8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81FB-D7AD-474A-BE6F-3C1AF58A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0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AE6BA-3219-407C-A935-25A0D43052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7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440E-687D-623C-1760-9E873E36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23010-271F-01EC-57BC-291A0F21F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45B0-1D74-7F41-61D4-E8817306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EF1F-C480-453C-8D22-1D77734F3B8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9E69C-D769-6432-A13A-6BCB3D15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58D2B-AB6A-16B7-2F40-AE31B031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C44F-B6CE-4B51-951C-4652F0DC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0C5B-9AA3-2EF3-26A8-E183C3E1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5408F4-12FA-A8AA-B77F-B8BB0C7A0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077C4-3FE9-3E3C-D73C-928F6990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EF1F-C480-453C-8D22-1D77734F3B8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CCF3E-F3AF-1D06-C4C8-E256C085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3B85C-CDD9-69FE-0B37-7C9A6FFC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C44F-B6CE-4B51-951C-4652F0DC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2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B3091A-1F2A-9D11-C4DF-1D880E77C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63C33-F5BF-633F-9FC3-803B4C8E2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88695-2FD2-B2C7-3867-B4F2FD58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EF1F-C480-453C-8D22-1D77734F3B8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EFECC-640B-323D-A93A-FC8FA545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6796E-FA21-C189-F104-BCEECE89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C44F-B6CE-4B51-951C-4652F0DC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31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>
            <a:extLst>
              <a:ext uri="{FF2B5EF4-FFF2-40B4-BE49-F238E27FC236}">
                <a16:creationId xmlns:a16="http://schemas.microsoft.com/office/drawing/2014/main" id="{27D733FF-B9DB-446E-B462-3A14D9575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994D9B82-BB16-41BD-88AC-9231B30A485B}"/>
              </a:ext>
            </a:extLst>
          </p:cNvPr>
          <p:cNvSpPr/>
          <p:nvPr userDrawn="1"/>
        </p:nvSpPr>
        <p:spPr>
          <a:xfrm>
            <a:off x="392723" y="327073"/>
            <a:ext cx="11406553" cy="6359477"/>
          </a:xfrm>
          <a:prstGeom prst="round2DiagRect">
            <a:avLst>
              <a:gd name="adj1" fmla="val 10318"/>
              <a:gd name="adj2" fmla="val 13379"/>
            </a:avLst>
          </a:prstGeom>
          <a:solidFill>
            <a:schemeClr val="bg1">
              <a:alpha val="91000"/>
            </a:schemeClr>
          </a:solidFill>
          <a:ln w="57150">
            <a:solidFill>
              <a:srgbClr val="28A3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154017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A9569-DAE4-193B-6F0C-7B494FB8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673CC-20B6-287F-EAF3-879D52073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31CC-59F8-7B6C-8AC4-32DDF46C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EF1F-C480-453C-8D22-1D77734F3B8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6D0A-B484-9B85-7E8F-C315EF97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5737-F528-0D13-B170-20220565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C44F-B6CE-4B51-951C-4652F0DC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1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93CB-0395-812B-6D78-FA956D14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56ED9-32D2-5AFA-5247-8309D3510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23625-A3D2-4150-3E96-1DFD3C6DB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EF1F-C480-453C-8D22-1D77734F3B8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75F9A-81BC-BD92-DE86-FD94445D2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BB8E0-FCC6-3529-D24A-704A950D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C44F-B6CE-4B51-951C-4652F0DC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2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3CF04-46CF-D33C-6721-4EF05ADE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EDB85-CF18-8954-002B-EFD10E8E0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E5E2C-F47C-542E-86D3-EDABAF34A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8B69A-E76D-D1C9-867C-FD158CCF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EF1F-C480-453C-8D22-1D77734F3B8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A0439-EC6C-8B67-1F7B-42FE806D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BAE45-0E37-7600-2B92-8DE86429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C44F-B6CE-4B51-951C-4652F0DC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5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3737-2484-8CF2-13EB-CAA79E07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16315-87E1-88F3-2CB7-6AEF284B4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7CF82-368C-BF22-12CC-979209DA5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D36A8-2FC3-8470-CE03-F89C29B82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CB39A-6BE8-A3D8-ABF3-6AACEAFC2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AC9386-012D-0636-B1E2-6673CA86F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EF1F-C480-453C-8D22-1D77734F3B8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03704-A1DF-437A-DBD6-B42C9330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A2F8F-D54F-DEC0-605D-2414C3E2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C44F-B6CE-4B51-951C-4652F0DC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3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A46D7-6236-2F4F-50DB-DB49E238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751E3-299A-D4C6-FB57-900AA673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EF1F-C480-453C-8D22-1D77734F3B8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96CE6-ACD4-22BD-BF65-43DD7B9B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547C2-A16E-93E8-1E76-2A05B9BC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C44F-B6CE-4B51-951C-4652F0DC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1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DF4E0-EE55-0C8D-10F6-E94E7E5A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EF1F-C480-453C-8D22-1D77734F3B8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4CE59C-0D89-3AB7-138A-4E4B5637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5FF30-2B4F-6AF9-DE7A-B9EE8AAB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C44F-B6CE-4B51-951C-4652F0DC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4920-BB92-86AE-DFF3-0C8B8C4E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6F05-6E3E-0643-B803-41C35C2D5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EABBB-0BF9-97FA-49C1-D22AE0497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107CD-21AF-93F3-AFDD-94DB2CF6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EF1F-C480-453C-8D22-1D77734F3B8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8EE71-4FF1-E3B3-D70C-7CA22837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1D0AA-60AD-F1A1-D5FB-DB67EE72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C44F-B6CE-4B51-951C-4652F0DC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6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12F07-A908-5B3B-2277-17C0EFE9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61684-9AC3-6603-A535-D6B2CB605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1664C-4C8C-6D29-7542-E88ECE97A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CAD22-C12B-0593-B35B-3B20167F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EF1F-C480-453C-8D22-1D77734F3B8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C16F2-D47E-114D-038D-449B3C52F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38764-2521-06A9-DB58-B568C713D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C44F-B6CE-4B51-951C-4652F0DC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9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8553D-BBAA-4932-BFBF-70770610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BC0A9-B3F4-BE2B-6088-BFEB323ED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95E43-6112-A6E6-E9F9-8585B12F6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2EF1F-C480-453C-8D22-1D77734F3B8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C6612-A0AC-3E7B-2434-8D7664576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2ABAB-799D-03BC-CB3F-86E76A982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C44F-B6CE-4B51-951C-4652F0DC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7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audio" Target="../media/audio5.wav"/><Relationship Id="rId10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audio" Target="../media/audio5.wav"/><Relationship Id="rId10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1.mp3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audio" Target="../media/audio3.wav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7.xml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059"/>
            <a:ext cx="12192000" cy="1567543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ACC0AA54-93C4-6F5F-DEFA-910D7971AE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29" y="2990534"/>
            <a:ext cx="4162424" cy="416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965CB9-B6BD-4568-8214-D8595A991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6322" y="1268533"/>
            <a:ext cx="8984598" cy="2151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2083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60ec1f238fa36f16d98f82a4df1b6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677647" y="3799605"/>
            <a:ext cx="2458913" cy="2911691"/>
          </a:xfrm>
          <a:prstGeom prst="rect">
            <a:avLst/>
          </a:prstGeom>
        </p:spPr>
      </p:pic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436429" y="1761530"/>
            <a:ext cx="3124200" cy="2438400"/>
          </a:xfrm>
          <a:prstGeom prst="rect">
            <a:avLst/>
          </a:prstGeom>
        </p:spPr>
      </p:pic>
      <p:sp>
        <p:nvSpPr>
          <p:cNvPr id="8" name="Cloud 7">
            <a:hlinkClick r:id="" action="ppaction://noaction"/>
          </p:cNvPr>
          <p:cNvSpPr/>
          <p:nvPr/>
        </p:nvSpPr>
        <p:spPr>
          <a:xfrm>
            <a:off x="5132614" y="3352800"/>
            <a:ext cx="2590800" cy="22098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55862" y="4773175"/>
            <a:ext cx="356922" cy="3230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87577" y="4553716"/>
            <a:ext cx="508908" cy="38100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476977" y="3886200"/>
            <a:ext cx="1927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PLAY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B652D0-1FFD-7A58-E710-24FCA9654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525" y="239947"/>
            <a:ext cx="8077900" cy="19204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78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95914" y="1143000"/>
            <a:ext cx="1585686" cy="1585686"/>
          </a:xfrm>
          <a:prstGeom prst="rect">
            <a:avLst/>
          </a:prstGeom>
        </p:spPr>
      </p:pic>
      <p:pic>
        <p:nvPicPr>
          <p:cNvPr id="8" name="Picture 7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35588" y="5138057"/>
            <a:ext cx="1207460" cy="1319783"/>
          </a:xfrm>
          <a:prstGeom prst="rect">
            <a:avLst/>
          </a:prstGeom>
        </p:spPr>
      </p:pic>
      <p:pic>
        <p:nvPicPr>
          <p:cNvPr id="10" name="Picture 9" descr="1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15535" y="3962399"/>
            <a:ext cx="1404258" cy="1426906"/>
          </a:xfrm>
          <a:prstGeom prst="rect">
            <a:avLst/>
          </a:prstGeom>
        </p:spPr>
      </p:pic>
      <p:sp>
        <p:nvSpPr>
          <p:cNvPr id="2" name="Sun 1">
            <a:hlinkClick r:id="" action="ppaction://noaction"/>
            <a:extLst>
              <a:ext uri="{FF2B5EF4-FFF2-40B4-BE49-F238E27FC236}">
                <a16:creationId xmlns:a16="http://schemas.microsoft.com/office/drawing/2014/main" id="{D713F0B2-88DC-4879-8190-3C8901524394}"/>
              </a:ext>
            </a:extLst>
          </p:cNvPr>
          <p:cNvSpPr/>
          <p:nvPr/>
        </p:nvSpPr>
        <p:spPr>
          <a:xfrm>
            <a:off x="10538085" y="0"/>
            <a:ext cx="1409075" cy="1169233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76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C -0.00716 0.06782 -0.0142 0.13588 0.00456 0.16551 C 0.02331 0.19514 0.07696 0.19653 0.11198 0.17778 C 0.14701 0.15903 0.18646 0.07222 0.21511 0.05231 C 0.24376 0.03241 0.26355 0.04537 0.28334 0.05856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9" y="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98 0.02453 C -0.1444 0.00069 -0.10482 -0.02292 -0.04323 -0.01111 C 0.01862 0.00046 0.09466 0.07754 0.18724 0.09444 C 0.27917 0.11111 0.42761 0.11342 0.50977 0.08912 C 0.59206 0.06551 0.66354 -0.0044 0.67995 -0.04885 C 0.69623 -0.09306 0.65143 -0.13496 0.60664 -0.17639 " pathEditMode="relative" rAng="0" ptsTypes="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59" y="-59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5 0.01875 C 0.04791 0.01018 0.06888 0.00185 0.09049 -0.01551 C 0.11198 -0.03287 0.13919 -0.07361 0.15573 -0.08611 C 0.17226 -0.09861 0.1806 -0.09444 0.18906 -0.0902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4 0.05856 C 0.27396 0.08843 0.26472 0.11852 0.30105 0.14861 C 0.33751 0.17894 0.41928 0.2088 0.50157 0.23889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6 -0.09028 C 0.25208 -0.05949 0.31523 -0.0287 0.34205 -0.03565 C 0.36875 -0.04259 0.35924 -0.08773 0.34961 -0.13264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005 -0.17639 C 0.7013 -0.20278 0.73294 -0.22917 0.73294 -0.25301 C 0.73294 -0.27685 0.7013 -0.29792 0.67005 -0.31944 " pathEditMode="relative" rAng="0" ptsTypes="A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1217715"/>
            <a:ext cx="632460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9605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05205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9605" y="4201884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9605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9605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505205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05205" y="4125684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05205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5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1405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1405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5" y="420188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5805" y="330142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 Covid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76682" y="4201884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 vẻ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46712" y="5083629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chạy nhảy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5" y="6019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 hậu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12754" y="402044"/>
            <a:ext cx="1878251" cy="1908544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79331" y="4793654"/>
            <a:ext cx="2129248" cy="1774372"/>
          </a:xfrm>
          <a:prstGeom prst="rect">
            <a:avLst/>
          </a:prstGeom>
        </p:spPr>
      </p:pic>
      <p:pic>
        <p:nvPicPr>
          <p:cNvPr id="23" name="Picture 14" descr="kim phut">
            <a:extLst>
              <a:ext uri="{FF2B5EF4-FFF2-40B4-BE49-F238E27FC236}">
                <a16:creationId xmlns:a16="http://schemas.microsoft.com/office/drawing/2014/main" id="{E4705F39-A780-4572-BFDD-F55CD0EEB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0822" y="484915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dongho1">
            <a:extLst>
              <a:ext uri="{FF2B5EF4-FFF2-40B4-BE49-F238E27FC236}">
                <a16:creationId xmlns:a16="http://schemas.microsoft.com/office/drawing/2014/main" id="{146FF905-80B6-428F-B87D-9E9009B8C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536" y="4402520"/>
            <a:ext cx="1752600" cy="1768573"/>
          </a:xfrm>
          <a:prstGeom prst="rect">
            <a:avLst/>
          </a:prstGeom>
          <a:noFill/>
        </p:spPr>
      </p:pic>
      <p:sp>
        <p:nvSpPr>
          <p:cNvPr id="28" name="Cloud 27">
            <a:extLst>
              <a:ext uri="{FF2B5EF4-FFF2-40B4-BE49-F238E27FC236}">
                <a16:creationId xmlns:a16="http://schemas.microsoft.com/office/drawing/2014/main" id="{A07C1906-7F2C-45DE-87CB-1C2A08049A0C}"/>
              </a:ext>
            </a:extLst>
          </p:cNvPr>
          <p:cNvSpPr/>
          <p:nvPr/>
        </p:nvSpPr>
        <p:spPr>
          <a:xfrm>
            <a:off x="1499022" y="3392384"/>
            <a:ext cx="1752600" cy="1075765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98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3700" y="876101"/>
            <a:ext cx="632460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US" alt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60685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846285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60685" y="4245428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60685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60685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846285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46285" y="4125684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46285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2485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2485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2485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6027" y="42309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6885" y="330580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0685" y="4208567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6885" y="5105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6885" y="6019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7" name="Picture 26" descr="fd2eb0da63d7a14861647a759c721ae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58300" y="5004133"/>
            <a:ext cx="2193471" cy="1827891"/>
          </a:xfrm>
          <a:prstGeom prst="rect">
            <a:avLst/>
          </a:prstGeom>
        </p:spPr>
      </p:pic>
      <p:pic>
        <p:nvPicPr>
          <p:cNvPr id="26" name="Picture 14" descr="kim phut">
            <a:extLst>
              <a:ext uri="{FF2B5EF4-FFF2-40B4-BE49-F238E27FC236}">
                <a16:creationId xmlns:a16="http://schemas.microsoft.com/office/drawing/2014/main" id="{D7FF4D14-A8D9-490F-A979-C65EC6FBD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822" y="484915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dongho1">
            <a:extLst>
              <a:ext uri="{FF2B5EF4-FFF2-40B4-BE49-F238E27FC236}">
                <a16:creationId xmlns:a16="http://schemas.microsoft.com/office/drawing/2014/main" id="{DB68E46A-C2AD-4FC3-97DB-9655E5370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536" y="4402520"/>
            <a:ext cx="1752600" cy="1768573"/>
          </a:xfrm>
          <a:prstGeom prst="rect">
            <a:avLst/>
          </a:prstGeom>
          <a:noFill/>
        </p:spPr>
      </p:pic>
      <p:sp>
        <p:nvSpPr>
          <p:cNvPr id="29" name="Cloud 28">
            <a:extLst>
              <a:ext uri="{FF2B5EF4-FFF2-40B4-BE49-F238E27FC236}">
                <a16:creationId xmlns:a16="http://schemas.microsoft.com/office/drawing/2014/main" id="{B4E48463-FC4E-4CF0-B324-1E20BD246842}"/>
              </a:ext>
            </a:extLst>
          </p:cNvPr>
          <p:cNvSpPr/>
          <p:nvPr/>
        </p:nvSpPr>
        <p:spPr>
          <a:xfrm>
            <a:off x="1499022" y="3392384"/>
            <a:ext cx="1752600" cy="1075765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38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822" y="484915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5400" y="-304800"/>
            <a:ext cx="9372600" cy="3775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3700" y="120015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536" y="440252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1499022" y="3392384"/>
            <a:ext cx="1752600" cy="1075765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36615" y="4690240"/>
            <a:ext cx="2194563" cy="1828801"/>
          </a:xfrm>
          <a:prstGeom prst="rect">
            <a:avLst/>
          </a:prstGeom>
        </p:spPr>
      </p:pic>
      <p:pic>
        <p:nvPicPr>
          <p:cNvPr id="2" name="Tieng-chuong-het-gio-reng-www_tiengdong_com">
            <a:hlinkClick r:id="" action="ppaction://media"/>
            <a:extLst>
              <a:ext uri="{FF2B5EF4-FFF2-40B4-BE49-F238E27FC236}">
                <a16:creationId xmlns:a16="http://schemas.microsoft.com/office/drawing/2014/main" id="{569C964E-0D1A-485A-8627-526B89222D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38542" y="610787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8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819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80"/>
            <a:ext cx="12192000" cy="156754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774BFEC-B61B-4550-A43F-4CBE924888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53" y="3200710"/>
            <a:ext cx="3986647" cy="39866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490138-1B2D-AE95-6150-F4ECFA0D1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276" y="1264905"/>
            <a:ext cx="9772735" cy="3548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91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2B86137-B85F-4F83-8E26-6C142B36AE8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c豴{A788D163-86C6-4ADF-A672-11926C1E9529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1- LTVC-TÍNH TỪ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85A673-8FB2-44AA-823B-D93D0D645C6C}:3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C0770A-7846-4A84-BC72-A1D789519A8A}:2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F98B53-EE1F-4326-9523-93B2B5A78C8A}:28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FA6FD1-6DAD-48D9-846A-524D50AF02EB}:2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EE6E84-F68C-405A-B80F-C73687FEA473}: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644CFB-6812-48FF-BFC1-469528DC553E}:2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EC134F-8B5A-41F2-B805-D0F3681869C7}:4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</Words>
  <Application>Microsoft Office PowerPoint</Application>
  <PresentationFormat>Widescreen</PresentationFormat>
  <Paragraphs>24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UTM Showcard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21- LTVC-TÍNH TỪ</dc:title>
  <dc:creator>Administrator</dc:creator>
  <cp:lastModifiedBy>Administrator</cp:lastModifiedBy>
  <cp:revision>5</cp:revision>
  <dcterms:created xsi:type="dcterms:W3CDTF">2025-11-27T14:56:53Z</dcterms:created>
  <dcterms:modified xsi:type="dcterms:W3CDTF">2025-11-27T15:24:09Z</dcterms:modified>
</cp:coreProperties>
</file>