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1693" r:id="rId2"/>
    <p:sldId id="298" r:id="rId3"/>
    <p:sldId id="299" r:id="rId4"/>
    <p:sldId id="300" r:id="rId5"/>
    <p:sldId id="301" r:id="rId6"/>
    <p:sldId id="305" r:id="rId7"/>
    <p:sldId id="331" r:id="rId8"/>
    <p:sldId id="332" r:id="rId9"/>
    <p:sldId id="333" r:id="rId10"/>
    <p:sldId id="307" r:id="rId11"/>
    <p:sldId id="311" r:id="rId12"/>
    <p:sldId id="334" r:id="rId13"/>
    <p:sldId id="321" r:id="rId14"/>
    <p:sldId id="33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97AA-A749-4D1D-A3E8-E31BF8D6901A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D787-57B6-4452-972B-DE753AB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4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2CEDC-8098-46F2-A41A-7C5E3F4B9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39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2CEDC-8098-46F2-A41A-7C5E3F4B9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05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chia lớp thành 2 đội. 4HS/ đội để thi đua xem đội nào sắp xếp các toa tàu nhanh nhất.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2CEDC-8098-46F2-A41A-7C5E3F4B9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47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chia lớp thành 2 đội. 4HS/ đội để thi đua xem đội nào sắp xếp các toa tàu nhanh nhất.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2CEDC-8098-46F2-A41A-7C5E3F4B9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98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2CEDC-8098-46F2-A41A-7C5E3F4B9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91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2CEDC-8098-46F2-A41A-7C5E3F4B9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0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2CEDC-8098-46F2-A41A-7C5E3F4B94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827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g10922682c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g10922682c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89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464C-5FFF-34F8-EF6E-D730CFBF1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71956-BCC8-5782-F00E-E54B9E029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8463A-F290-407C-6CA0-FB3EB6A8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8C3BF-46DE-4F91-E442-A839FE87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5D699-6E3A-B328-3F0C-21A019AF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4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CE14-6861-2009-0466-D919E8EF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9A2B8-FDAD-ACC7-1296-F60969F03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455D-F0AA-6C22-7B55-B659F760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8C57-E55C-D63C-2EAB-945A5DAA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6E8D9-3502-6A75-CD83-C1D15113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0B971-7AA9-119B-80C4-F926ECCEF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1F79E-9126-313C-81C3-D7FC9D257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907A7-2AB8-771C-23C8-C4125131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2F20D-BFB5-AB71-FDB8-C4D0A67B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717BE-D2DA-3CFB-1136-4CF58D33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0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14AE-24A5-FCC5-3620-81EB1C78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F2C14-DE7B-14C8-6F95-D4ED50525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4B89E-7315-796D-D62F-EF0FDB66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83868-AC33-97E7-22A2-0231063E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13C98-F52D-155B-7646-CAEB4D6C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A94B-B5AE-5A4C-3915-9C55AB01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248E6-C9EF-B93F-C8F4-B6936AE69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0C84-F80C-44F8-5455-250D27F6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D165C-052C-E06A-1968-EC6F983D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0BA06-56D0-C20B-1172-416D0F84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7C20-9959-90F9-5F2E-A30BA80F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13BF-F111-44B7-8381-079976309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A50A1-73FC-5843-3729-3B29F7852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F45AA-9C52-1FCE-DDCD-66D8F1D03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6894C-27BF-9050-F9F3-FF91B89A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366B4-1A27-5E53-4563-4BF254EE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9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D9FD5-2453-117B-80FF-1438F549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7DE2-C0BC-6699-511D-E36B7FD68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B5968-F9AD-50E7-0CD9-2AB206FFD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4DD61-1039-FD97-9E32-8B50425C6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DA4FA-4469-7DAA-B774-FE77BBA49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4DEA7-7F71-C951-E171-5FC3865D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19624-A3C8-00AB-8CC8-72D01600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FC6BD1-06C0-5E63-5849-9528EA96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8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49C4-6A4E-181B-E8E3-89DC4B37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5D78B-C231-C911-D3DA-1B3D570F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B1662-0990-EC7F-0C84-05B85B99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00F84-37EE-4AEC-0219-4634F101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2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5A257-385F-2065-94DD-C59DCF7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7B2E0-293B-610A-4835-BC2D303F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D8539-CFB2-04DE-B2ED-72122650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96D9-9945-02FE-0B44-02399B44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39CBB-94FE-5A23-BDE2-4F091D151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F9CAF-A7B2-8F11-0CBE-82F14B929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E1334-0273-8D46-6481-12524664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D0FAC-70B5-C9D2-157A-15E186D2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517F7-DBE0-C690-76A7-640F5692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8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BCE9-69FE-300C-5E36-6558A21D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520887-22A0-B6C1-F69F-959933F4B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9BAD8-6E26-32CF-01F3-D9D9430DE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F47EF-693A-0BBE-E773-9AAB66D5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8E37C-8BBA-0D15-214A-E99302EB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A03A8-F9EE-1CAA-A22F-A7C214B7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9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F6EA3-3CFA-E080-A982-33C06A59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8C4C-E26C-800B-CAD5-2CF38AA2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45581-41EA-C17B-1FCB-FC0205E71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09B3C-90C8-4E76-9FE1-752955292FA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C5D9A-112A-F314-D8F3-8BD2A7BAD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406C0-13B5-FE39-592B-EAC917CB3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DC425-05E9-4829-AC0C-F23B1A8B6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8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7.xml"/><Relationship Id="rId2" Type="http://schemas.microsoft.com/office/2007/relationships/media" Target="../media/media1.mp3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2.wav"/><Relationship Id="rId10" Type="http://schemas.openxmlformats.org/officeDocument/2006/relationships/image" Target="../media/image36.png"/><Relationship Id="rId4" Type="http://schemas.microsoft.com/office/2007/relationships/media" Target="../media/media2.wav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6.sv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svg"/><Relationship Id="rId18" Type="http://schemas.openxmlformats.org/officeDocument/2006/relationships/image" Target="../media/image21.png"/><Relationship Id="rId3" Type="http://schemas.openxmlformats.org/officeDocument/2006/relationships/audio" Target="../media/media1.mp3"/><Relationship Id="rId7" Type="http://schemas.openxmlformats.org/officeDocument/2006/relationships/image" Target="../media/image11.jpeg"/><Relationship Id="rId12" Type="http://schemas.openxmlformats.org/officeDocument/2006/relationships/image" Target="../media/image17.png"/><Relationship Id="rId17" Type="http://schemas.openxmlformats.org/officeDocument/2006/relationships/image" Target="../media/image20.gif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11" Type="http://schemas.openxmlformats.org/officeDocument/2006/relationships/image" Target="../media/image14.sv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jpeg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jpeg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BÁT TRANG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150836"/>
            <a:ext cx="8186058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Môn:Toán</a:t>
            </a:r>
            <a:endParaRPr kumimoji="0" lang="en-US" sz="29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4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5: </a:t>
            </a:r>
            <a:r>
              <a:rPr kumimoji="0" lang="en-US" sz="404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04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BÀI TOÁN CÓ BA BƯỚC TÍNH</a:t>
            </a:r>
            <a:endParaRPr kumimoji="0" lang="en-US" sz="404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98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1798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1798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1798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Hoàng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Vân Chi</a:t>
            </a:r>
            <a:endParaRPr kumimoji="0" lang="en-US" altLang="en-US" sz="1798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98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altLang="en-US" sz="1798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4A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99945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004" y="4240025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B58355-995A-E59E-0D0D-7640FB422702}"/>
              </a:ext>
            </a:extLst>
          </p:cNvPr>
          <p:cNvGrpSpPr/>
          <p:nvPr/>
        </p:nvGrpSpPr>
        <p:grpSpPr>
          <a:xfrm>
            <a:off x="1143000" y="990600"/>
            <a:ext cx="9746135" cy="3048000"/>
            <a:chOff x="1143000" y="990600"/>
            <a:chExt cx="9746135" cy="304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096EBD-5526-BCD3-5CD7-CE31C4D07A9C}"/>
                </a:ext>
              </a:extLst>
            </p:cNvPr>
            <p:cNvGrpSpPr/>
            <p:nvPr/>
          </p:nvGrpSpPr>
          <p:grpSpPr>
            <a:xfrm>
              <a:off x="1143000" y="990600"/>
              <a:ext cx="9746135" cy="3048000"/>
              <a:chOff x="344809" y="1235554"/>
              <a:chExt cx="8860269" cy="3342901"/>
            </a:xfrm>
          </p:grpSpPr>
          <p:pic>
            <p:nvPicPr>
              <p:cNvPr id="4" name="Picture 8">
                <a:extLst>
                  <a:ext uri="{FF2B5EF4-FFF2-40B4-BE49-F238E27FC236}">
                    <a16:creationId xmlns:a16="http://schemas.microsoft.com/office/drawing/2014/main" id="{8B057168-344E-7CA1-A998-55DBD1380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4809" y="1235554"/>
                <a:ext cx="8721721" cy="317575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EBDC42-CAA5-EB27-5AAB-853EA770D97C}"/>
                  </a:ext>
                </a:extLst>
              </p:cNvPr>
              <p:cNvSpPr txBox="1"/>
              <p:nvPr/>
            </p:nvSpPr>
            <p:spPr>
              <a:xfrm>
                <a:off x="615355" y="2052177"/>
                <a:ext cx="8165345" cy="76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1563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4D3A650-903E-2D84-E175-81810D594B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3357" y="1402699"/>
                <a:ext cx="8721721" cy="3175756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36B638-285E-7D61-4C50-7521D938EA06}"/>
                </a:ext>
              </a:extLst>
            </p:cNvPr>
            <p:cNvSpPr txBox="1"/>
            <p:nvPr/>
          </p:nvSpPr>
          <p:spPr>
            <a:xfrm>
              <a:off x="1785439" y="1522515"/>
              <a:ext cx="850025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1. Mai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cửa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phòng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phẩm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quyển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quyển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vở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8 000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mua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2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bút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màu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hộp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25 000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Mai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bán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tất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bao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nhiêu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54387DFB-E0B2-04D8-1843-360BDB961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492" t="74172" r="40985" b="-30868"/>
          <a:stretch/>
        </p:blipFill>
        <p:spPr>
          <a:xfrm>
            <a:off x="9346019" y="3393558"/>
            <a:ext cx="2931550" cy="73632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3A0A0CC-DD65-0313-E1D5-6FB323C094A9}"/>
              </a:ext>
            </a:extLst>
          </p:cNvPr>
          <p:cNvGrpSpPr/>
          <p:nvPr/>
        </p:nvGrpSpPr>
        <p:grpSpPr>
          <a:xfrm>
            <a:off x="2861298" y="5157495"/>
            <a:ext cx="6477000" cy="1115009"/>
            <a:chOff x="1143000" y="990600"/>
            <a:chExt cx="9689432" cy="297214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0B4937-64DA-3B0F-0343-6EC691F02646}"/>
                </a:ext>
              </a:extLst>
            </p:cNvPr>
            <p:cNvGrpSpPr/>
            <p:nvPr/>
          </p:nvGrpSpPr>
          <p:grpSpPr>
            <a:xfrm>
              <a:off x="1143000" y="990600"/>
              <a:ext cx="9689432" cy="2972146"/>
              <a:chOff x="344809" y="1235554"/>
              <a:chExt cx="8808720" cy="3259708"/>
            </a:xfrm>
          </p:grpSpPr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A0351D6A-A037-1EA3-3EAA-5B9FA3DD4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4809" y="1235554"/>
                <a:ext cx="8721721" cy="317575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5BE2CD-885F-1104-9288-2F7DC1300816}"/>
                  </a:ext>
                </a:extLst>
              </p:cNvPr>
              <p:cNvSpPr txBox="1"/>
              <p:nvPr/>
            </p:nvSpPr>
            <p:spPr>
              <a:xfrm>
                <a:off x="615355" y="2052177"/>
                <a:ext cx="8165345" cy="76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1563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6365CB2-719A-4610-61A3-69EFBF090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1808" y="1319506"/>
                <a:ext cx="8721721" cy="3175756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57CA9F-103D-4672-2B03-5BAB23B7E1A0}"/>
                </a:ext>
              </a:extLst>
            </p:cNvPr>
            <p:cNvSpPr txBox="1"/>
            <p:nvPr/>
          </p:nvSpPr>
          <p:spPr>
            <a:xfrm>
              <a:off x="1785439" y="1522514"/>
              <a:ext cx="8500254" cy="1886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16D1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 đọc kĩ đề và tóm tắt.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D6420B1-BC27-33AE-3FA8-F44AABDB40DE}"/>
              </a:ext>
            </a:extLst>
          </p:cNvPr>
          <p:cNvSpPr/>
          <p:nvPr/>
        </p:nvSpPr>
        <p:spPr>
          <a:xfrm>
            <a:off x="8743507" y="1493755"/>
            <a:ext cx="1038446" cy="57113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F59F9B-6B92-A9F6-C0FE-B6F39ED49EC7}"/>
              </a:ext>
            </a:extLst>
          </p:cNvPr>
          <p:cNvSpPr/>
          <p:nvPr/>
        </p:nvSpPr>
        <p:spPr>
          <a:xfrm>
            <a:off x="1842975" y="2014752"/>
            <a:ext cx="1644503" cy="4839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D95DC9-D71F-E485-0E21-2A4715DA2271}"/>
              </a:ext>
            </a:extLst>
          </p:cNvPr>
          <p:cNvSpPr/>
          <p:nvPr/>
        </p:nvSpPr>
        <p:spPr>
          <a:xfrm>
            <a:off x="3607980" y="2014752"/>
            <a:ext cx="1899685" cy="44137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C7EF6-C552-CBF6-69AB-F38278E93378}"/>
              </a:ext>
            </a:extLst>
          </p:cNvPr>
          <p:cNvSpPr/>
          <p:nvPr/>
        </p:nvSpPr>
        <p:spPr>
          <a:xfrm>
            <a:off x="6095998" y="2099812"/>
            <a:ext cx="2431313" cy="46263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7905C3-9607-85CC-02C1-D7B52181D588}"/>
              </a:ext>
            </a:extLst>
          </p:cNvPr>
          <p:cNvSpPr/>
          <p:nvPr/>
        </p:nvSpPr>
        <p:spPr>
          <a:xfrm>
            <a:off x="9126276" y="1982853"/>
            <a:ext cx="1076829" cy="57113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F9ADCA-D0CF-A31A-D6EF-E89F5307B86E}"/>
              </a:ext>
            </a:extLst>
          </p:cNvPr>
          <p:cNvSpPr/>
          <p:nvPr/>
        </p:nvSpPr>
        <p:spPr>
          <a:xfrm>
            <a:off x="2151319" y="2604977"/>
            <a:ext cx="2675862" cy="45937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3E3EC3-058A-03C5-3426-C06AFBE0A40D}"/>
              </a:ext>
            </a:extLst>
          </p:cNvPr>
          <p:cNvSpPr/>
          <p:nvPr/>
        </p:nvSpPr>
        <p:spPr>
          <a:xfrm>
            <a:off x="5022109" y="2519917"/>
            <a:ext cx="4175054" cy="45937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027111-777C-1D5F-53CF-E8C274C957C0}"/>
              </a:ext>
            </a:extLst>
          </p:cNvPr>
          <p:cNvSpPr/>
          <p:nvPr/>
        </p:nvSpPr>
        <p:spPr>
          <a:xfrm>
            <a:off x="2842435" y="3125971"/>
            <a:ext cx="1293630" cy="32960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610868-B8C9-804F-2A8D-357E54C65111}"/>
              </a:ext>
            </a:extLst>
          </p:cNvPr>
          <p:cNvSpPr/>
          <p:nvPr/>
        </p:nvSpPr>
        <p:spPr>
          <a:xfrm>
            <a:off x="7276211" y="3072809"/>
            <a:ext cx="2527007" cy="41467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1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BC9179F-EBDB-6945-C6C5-D059FCB612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0025" y="-381000"/>
            <a:ext cx="16137025" cy="762625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C2A0AE7-0E90-CA33-316D-5BF171A5E086}"/>
              </a:ext>
            </a:extLst>
          </p:cNvPr>
          <p:cNvSpPr txBox="1"/>
          <p:nvPr/>
        </p:nvSpPr>
        <p:spPr>
          <a:xfrm>
            <a:off x="1605516" y="1625411"/>
            <a:ext cx="88888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8 000 × 5 = 40 000 (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25 000 × 2 = 50 000 (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+ 50 000 = 90 000 (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90 000 </a:t>
            </a:r>
            <a:r>
              <a:rPr lang="en-US" sz="36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16D1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tieng chuong ting ting">
            <a:hlinkClick r:id="" action="ppaction://media"/>
            <a:extLst>
              <a:ext uri="{FF2B5EF4-FFF2-40B4-BE49-F238E27FC236}">
                <a16:creationId xmlns:a16="http://schemas.microsoft.com/office/drawing/2014/main" id="{08D6E55B-1A83-527D-01FF-4D48E1B3EB6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284224" y="-682761"/>
            <a:ext cx="487363" cy="487363"/>
          </a:xfrm>
          <a:prstGeom prst="rect">
            <a:avLst/>
          </a:prstGeom>
        </p:spPr>
      </p:pic>
      <p:pic>
        <p:nvPicPr>
          <p:cNvPr id="9" name="am thanh  win">
            <a:hlinkClick r:id="" action="ppaction://media"/>
            <a:extLst>
              <a:ext uri="{FF2B5EF4-FFF2-40B4-BE49-F238E27FC236}">
                <a16:creationId xmlns:a16="http://schemas.microsoft.com/office/drawing/2014/main" id="{ED35824B-B077-893B-D3A4-B8D919EDF2A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257800" y="-1981200"/>
            <a:ext cx="487363" cy="487363"/>
          </a:xfrm>
          <a:prstGeom prst="rect">
            <a:avLst/>
          </a:prstGeom>
        </p:spPr>
      </p:pic>
      <p:pic>
        <p:nvPicPr>
          <p:cNvPr id="68" name="tieng chuong ting ting">
            <a:hlinkClick r:id="" action="ppaction://media"/>
            <a:extLst>
              <a:ext uri="{FF2B5EF4-FFF2-40B4-BE49-F238E27FC236}">
                <a16:creationId xmlns:a16="http://schemas.microsoft.com/office/drawing/2014/main" id="{B4931C3C-F94A-8294-5283-17537CEC4F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331488" y="286237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96E2AE-41E3-C54B-C6C4-24B595C7F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7733" y="225293"/>
            <a:ext cx="2725148" cy="1048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4526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44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P spid="6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B58355-995A-E59E-0D0D-7640FB422702}"/>
              </a:ext>
            </a:extLst>
          </p:cNvPr>
          <p:cNvGrpSpPr/>
          <p:nvPr/>
        </p:nvGrpSpPr>
        <p:grpSpPr>
          <a:xfrm>
            <a:off x="1143000" y="990600"/>
            <a:ext cx="9746135" cy="3048000"/>
            <a:chOff x="1143000" y="990600"/>
            <a:chExt cx="9746135" cy="304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096EBD-5526-BCD3-5CD7-CE31C4D07A9C}"/>
                </a:ext>
              </a:extLst>
            </p:cNvPr>
            <p:cNvGrpSpPr/>
            <p:nvPr/>
          </p:nvGrpSpPr>
          <p:grpSpPr>
            <a:xfrm>
              <a:off x="1143000" y="990600"/>
              <a:ext cx="9746135" cy="3048000"/>
              <a:chOff x="344809" y="1235554"/>
              <a:chExt cx="8860269" cy="3342901"/>
            </a:xfrm>
          </p:grpSpPr>
          <p:pic>
            <p:nvPicPr>
              <p:cNvPr id="4" name="Picture 8">
                <a:extLst>
                  <a:ext uri="{FF2B5EF4-FFF2-40B4-BE49-F238E27FC236}">
                    <a16:creationId xmlns:a16="http://schemas.microsoft.com/office/drawing/2014/main" id="{8B057168-344E-7CA1-A998-55DBD1380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4809" y="1235554"/>
                <a:ext cx="8721721" cy="317575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EBDC42-CAA5-EB27-5AAB-853EA770D97C}"/>
                  </a:ext>
                </a:extLst>
              </p:cNvPr>
              <p:cNvSpPr txBox="1"/>
              <p:nvPr/>
            </p:nvSpPr>
            <p:spPr>
              <a:xfrm>
                <a:off x="615355" y="2052177"/>
                <a:ext cx="8165345" cy="76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1563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4D3A650-903E-2D84-E175-81810D594B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3357" y="1402699"/>
                <a:ext cx="8721721" cy="3175756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36B638-285E-7D61-4C50-7521D938EA06}"/>
                </a:ext>
              </a:extLst>
            </p:cNvPr>
            <p:cNvSpPr txBox="1"/>
            <p:nvPr/>
          </p:nvSpPr>
          <p:spPr>
            <a:xfrm>
              <a:off x="1785439" y="1522515"/>
              <a:ext cx="850025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Chia 40 quả táo vào các túi, mỗi túi 8 quả và chia 36 quả cam vào các túi, mỗi túi 6 quả. Hỏi số túi táo hay túi cam có nhiều hơn và nhiều hơn mấy túi?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54387DFB-E0B2-04D8-1843-360BDB961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5492" t="74172" r="40985" b="-30868"/>
          <a:stretch/>
        </p:blipFill>
        <p:spPr>
          <a:xfrm>
            <a:off x="9346019" y="3393558"/>
            <a:ext cx="2931550" cy="73632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3A0A0CC-DD65-0313-E1D5-6FB323C094A9}"/>
              </a:ext>
            </a:extLst>
          </p:cNvPr>
          <p:cNvGrpSpPr/>
          <p:nvPr/>
        </p:nvGrpSpPr>
        <p:grpSpPr>
          <a:xfrm>
            <a:off x="2861298" y="5157495"/>
            <a:ext cx="6477000" cy="1115009"/>
            <a:chOff x="1143000" y="990600"/>
            <a:chExt cx="9689432" cy="297214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0B4937-64DA-3B0F-0343-6EC691F02646}"/>
                </a:ext>
              </a:extLst>
            </p:cNvPr>
            <p:cNvGrpSpPr/>
            <p:nvPr/>
          </p:nvGrpSpPr>
          <p:grpSpPr>
            <a:xfrm>
              <a:off x="1143000" y="990600"/>
              <a:ext cx="9689432" cy="2972146"/>
              <a:chOff x="344809" y="1235554"/>
              <a:chExt cx="8808720" cy="3259708"/>
            </a:xfrm>
          </p:grpSpPr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A0351D6A-A037-1EA3-3EAA-5B9FA3DD4B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4809" y="1235554"/>
                <a:ext cx="8721721" cy="317575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5BE2CD-885F-1104-9288-2F7DC1300816}"/>
                  </a:ext>
                </a:extLst>
              </p:cNvPr>
              <p:cNvSpPr txBox="1"/>
              <p:nvPr/>
            </p:nvSpPr>
            <p:spPr>
              <a:xfrm>
                <a:off x="615355" y="2052177"/>
                <a:ext cx="8165345" cy="76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15633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6365CB2-719A-4610-61A3-69EFBF090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1808" y="1319506"/>
                <a:ext cx="8721721" cy="3175756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57CA9F-103D-4672-2B03-5BAB23B7E1A0}"/>
                </a:ext>
              </a:extLst>
            </p:cNvPr>
            <p:cNvSpPr txBox="1"/>
            <p:nvPr/>
          </p:nvSpPr>
          <p:spPr>
            <a:xfrm>
              <a:off x="1785439" y="1522514"/>
              <a:ext cx="8500254" cy="1886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16D1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 đọc kĩ đề và tóm tắt.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D6420B1-BC27-33AE-3FA8-F44AABDB40DE}"/>
              </a:ext>
            </a:extLst>
          </p:cNvPr>
          <p:cNvSpPr/>
          <p:nvPr/>
        </p:nvSpPr>
        <p:spPr>
          <a:xfrm>
            <a:off x="7393171" y="1515020"/>
            <a:ext cx="2569535" cy="57113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F59F9B-6B92-A9F6-C0FE-B6F39ED49EC7}"/>
              </a:ext>
            </a:extLst>
          </p:cNvPr>
          <p:cNvSpPr/>
          <p:nvPr/>
        </p:nvSpPr>
        <p:spPr>
          <a:xfrm>
            <a:off x="2130054" y="1568185"/>
            <a:ext cx="2984206" cy="4839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5E41BF-7AF7-2A7C-4EDC-9BF19DAE844F}"/>
              </a:ext>
            </a:extLst>
          </p:cNvPr>
          <p:cNvSpPr/>
          <p:nvPr/>
        </p:nvSpPr>
        <p:spPr>
          <a:xfrm>
            <a:off x="2746743" y="2099811"/>
            <a:ext cx="3048001" cy="57113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8EAD4B-55C4-50F7-F0EB-1CEDBE5AD3FD}"/>
              </a:ext>
            </a:extLst>
          </p:cNvPr>
          <p:cNvSpPr/>
          <p:nvPr/>
        </p:nvSpPr>
        <p:spPr>
          <a:xfrm>
            <a:off x="8137450" y="2099811"/>
            <a:ext cx="1867787" cy="57113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2526BB-2CFE-2D68-84A8-F9CD93D15432}"/>
              </a:ext>
            </a:extLst>
          </p:cNvPr>
          <p:cNvSpPr/>
          <p:nvPr/>
        </p:nvSpPr>
        <p:spPr>
          <a:xfrm>
            <a:off x="2215115" y="2705867"/>
            <a:ext cx="1017183" cy="49453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B1632A-0149-E5D0-0C4B-56C0AFE1F616}"/>
              </a:ext>
            </a:extLst>
          </p:cNvPr>
          <p:cNvSpPr/>
          <p:nvPr/>
        </p:nvSpPr>
        <p:spPr>
          <a:xfrm>
            <a:off x="4458585" y="2705867"/>
            <a:ext cx="5387164" cy="49453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58D12C-2A21-20FB-B9FF-9F1F36526E0F}"/>
              </a:ext>
            </a:extLst>
          </p:cNvPr>
          <p:cNvSpPr/>
          <p:nvPr/>
        </p:nvSpPr>
        <p:spPr>
          <a:xfrm>
            <a:off x="3331534" y="3258760"/>
            <a:ext cx="985285" cy="57113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DA5180-8F89-074F-523E-70279EB8C464}"/>
              </a:ext>
            </a:extLst>
          </p:cNvPr>
          <p:cNvSpPr/>
          <p:nvPr/>
        </p:nvSpPr>
        <p:spPr>
          <a:xfrm>
            <a:off x="4905153" y="3269392"/>
            <a:ext cx="3462670" cy="57113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0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2E9C431-9F45-502E-968C-A47600E1C8FB}"/>
              </a:ext>
            </a:extLst>
          </p:cNvPr>
          <p:cNvSpPr/>
          <p:nvPr/>
        </p:nvSpPr>
        <p:spPr>
          <a:xfrm>
            <a:off x="141767" y="818707"/>
            <a:ext cx="11887200" cy="5791200"/>
          </a:xfrm>
          <a:custGeom>
            <a:avLst/>
            <a:gdLst>
              <a:gd name="connsiteX0" fmla="*/ 0 w 11887200"/>
              <a:gd name="connsiteY0" fmla="*/ 965219 h 5791200"/>
              <a:gd name="connsiteX1" fmla="*/ 965219 w 11887200"/>
              <a:gd name="connsiteY1" fmla="*/ 0 h 5791200"/>
              <a:gd name="connsiteX2" fmla="*/ 1529436 w 11887200"/>
              <a:gd name="connsiteY2" fmla="*/ 0 h 5791200"/>
              <a:gd name="connsiteX3" fmla="*/ 2193220 w 11887200"/>
              <a:gd name="connsiteY3" fmla="*/ 0 h 5791200"/>
              <a:gd name="connsiteX4" fmla="*/ 3056139 w 11887200"/>
              <a:gd name="connsiteY4" fmla="*/ 0 h 5791200"/>
              <a:gd name="connsiteX5" fmla="*/ 3620356 w 11887200"/>
              <a:gd name="connsiteY5" fmla="*/ 0 h 5791200"/>
              <a:gd name="connsiteX6" fmla="*/ 3985437 w 11887200"/>
              <a:gd name="connsiteY6" fmla="*/ 0 h 5791200"/>
              <a:gd name="connsiteX7" fmla="*/ 4848356 w 11887200"/>
              <a:gd name="connsiteY7" fmla="*/ 0 h 5791200"/>
              <a:gd name="connsiteX8" fmla="*/ 5711276 w 11887200"/>
              <a:gd name="connsiteY8" fmla="*/ 0 h 5791200"/>
              <a:gd name="connsiteX9" fmla="*/ 6275492 w 11887200"/>
              <a:gd name="connsiteY9" fmla="*/ 0 h 5791200"/>
              <a:gd name="connsiteX10" fmla="*/ 7138411 w 11887200"/>
              <a:gd name="connsiteY10" fmla="*/ 0 h 5791200"/>
              <a:gd name="connsiteX11" fmla="*/ 7901763 w 11887200"/>
              <a:gd name="connsiteY11" fmla="*/ 0 h 5791200"/>
              <a:gd name="connsiteX12" fmla="*/ 8465980 w 11887200"/>
              <a:gd name="connsiteY12" fmla="*/ 0 h 5791200"/>
              <a:gd name="connsiteX13" fmla="*/ 8930629 w 11887200"/>
              <a:gd name="connsiteY13" fmla="*/ 0 h 5791200"/>
              <a:gd name="connsiteX14" fmla="*/ 9793548 w 11887200"/>
              <a:gd name="connsiteY14" fmla="*/ 0 h 5791200"/>
              <a:gd name="connsiteX15" fmla="*/ 10921981 w 11887200"/>
              <a:gd name="connsiteY15" fmla="*/ 0 h 5791200"/>
              <a:gd name="connsiteX16" fmla="*/ 11887200 w 11887200"/>
              <a:gd name="connsiteY16" fmla="*/ 965219 h 5791200"/>
              <a:gd name="connsiteX17" fmla="*/ 11887200 w 11887200"/>
              <a:gd name="connsiteY17" fmla="*/ 1492856 h 5791200"/>
              <a:gd name="connsiteX18" fmla="*/ 11887200 w 11887200"/>
              <a:gd name="connsiteY18" fmla="*/ 2136317 h 5791200"/>
              <a:gd name="connsiteX19" fmla="*/ 11887200 w 11887200"/>
              <a:gd name="connsiteY19" fmla="*/ 2856992 h 5791200"/>
              <a:gd name="connsiteX20" fmla="*/ 11887200 w 11887200"/>
              <a:gd name="connsiteY20" fmla="*/ 3384630 h 5791200"/>
              <a:gd name="connsiteX21" fmla="*/ 11887200 w 11887200"/>
              <a:gd name="connsiteY21" fmla="*/ 3989483 h 5791200"/>
              <a:gd name="connsiteX22" fmla="*/ 11887200 w 11887200"/>
              <a:gd name="connsiteY22" fmla="*/ 4825981 h 5791200"/>
              <a:gd name="connsiteX23" fmla="*/ 10921981 w 11887200"/>
              <a:gd name="connsiteY23" fmla="*/ 5791200 h 5791200"/>
              <a:gd name="connsiteX24" fmla="*/ 10556900 w 11887200"/>
              <a:gd name="connsiteY24" fmla="*/ 5791200 h 5791200"/>
              <a:gd name="connsiteX25" fmla="*/ 10191818 w 11887200"/>
              <a:gd name="connsiteY25" fmla="*/ 5791200 h 5791200"/>
              <a:gd name="connsiteX26" fmla="*/ 9727170 w 11887200"/>
              <a:gd name="connsiteY26" fmla="*/ 5791200 h 5791200"/>
              <a:gd name="connsiteX27" fmla="*/ 9063385 w 11887200"/>
              <a:gd name="connsiteY27" fmla="*/ 5791200 h 5791200"/>
              <a:gd name="connsiteX28" fmla="*/ 8399601 w 11887200"/>
              <a:gd name="connsiteY28" fmla="*/ 5791200 h 5791200"/>
              <a:gd name="connsiteX29" fmla="*/ 8034520 w 11887200"/>
              <a:gd name="connsiteY29" fmla="*/ 5791200 h 5791200"/>
              <a:gd name="connsiteX30" fmla="*/ 7669439 w 11887200"/>
              <a:gd name="connsiteY30" fmla="*/ 5791200 h 5791200"/>
              <a:gd name="connsiteX31" fmla="*/ 7005655 w 11887200"/>
              <a:gd name="connsiteY31" fmla="*/ 5791200 h 5791200"/>
              <a:gd name="connsiteX32" fmla="*/ 6541006 w 11887200"/>
              <a:gd name="connsiteY32" fmla="*/ 5791200 h 5791200"/>
              <a:gd name="connsiteX33" fmla="*/ 6076357 w 11887200"/>
              <a:gd name="connsiteY33" fmla="*/ 5791200 h 5791200"/>
              <a:gd name="connsiteX34" fmla="*/ 5412573 w 11887200"/>
              <a:gd name="connsiteY34" fmla="*/ 5791200 h 5791200"/>
              <a:gd name="connsiteX35" fmla="*/ 4947924 w 11887200"/>
              <a:gd name="connsiteY35" fmla="*/ 5791200 h 5791200"/>
              <a:gd name="connsiteX36" fmla="*/ 4085004 w 11887200"/>
              <a:gd name="connsiteY36" fmla="*/ 5791200 h 5791200"/>
              <a:gd name="connsiteX37" fmla="*/ 3321653 w 11887200"/>
              <a:gd name="connsiteY37" fmla="*/ 5791200 h 5791200"/>
              <a:gd name="connsiteX38" fmla="*/ 2558301 w 11887200"/>
              <a:gd name="connsiteY38" fmla="*/ 5791200 h 5791200"/>
              <a:gd name="connsiteX39" fmla="*/ 1894517 w 11887200"/>
              <a:gd name="connsiteY39" fmla="*/ 5791200 h 5791200"/>
              <a:gd name="connsiteX40" fmla="*/ 1529436 w 11887200"/>
              <a:gd name="connsiteY40" fmla="*/ 5791200 h 5791200"/>
              <a:gd name="connsiteX41" fmla="*/ 965219 w 11887200"/>
              <a:gd name="connsiteY41" fmla="*/ 5791200 h 5791200"/>
              <a:gd name="connsiteX42" fmla="*/ 0 w 11887200"/>
              <a:gd name="connsiteY42" fmla="*/ 4825981 h 5791200"/>
              <a:gd name="connsiteX43" fmla="*/ 0 w 11887200"/>
              <a:gd name="connsiteY43" fmla="*/ 4182521 h 5791200"/>
              <a:gd name="connsiteX44" fmla="*/ 0 w 11887200"/>
              <a:gd name="connsiteY44" fmla="*/ 3500453 h 5791200"/>
              <a:gd name="connsiteX45" fmla="*/ 0 w 11887200"/>
              <a:gd name="connsiteY45" fmla="*/ 2856992 h 5791200"/>
              <a:gd name="connsiteX46" fmla="*/ 0 w 11887200"/>
              <a:gd name="connsiteY46" fmla="*/ 2136317 h 5791200"/>
              <a:gd name="connsiteX47" fmla="*/ 0 w 11887200"/>
              <a:gd name="connsiteY47" fmla="*/ 1531464 h 5791200"/>
              <a:gd name="connsiteX48" fmla="*/ 0 w 11887200"/>
              <a:gd name="connsiteY48" fmla="*/ 965219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887200" h="5791200" fill="none" extrusionOk="0">
                <a:moveTo>
                  <a:pt x="0" y="965219"/>
                </a:moveTo>
                <a:cubicBezTo>
                  <a:pt x="-53532" y="387331"/>
                  <a:pt x="447542" y="-98777"/>
                  <a:pt x="965219" y="0"/>
                </a:cubicBezTo>
                <a:cubicBezTo>
                  <a:pt x="1191298" y="-7428"/>
                  <a:pt x="1309473" y="10235"/>
                  <a:pt x="1529436" y="0"/>
                </a:cubicBezTo>
                <a:cubicBezTo>
                  <a:pt x="1749399" y="-10235"/>
                  <a:pt x="1996834" y="4254"/>
                  <a:pt x="2193220" y="0"/>
                </a:cubicBezTo>
                <a:cubicBezTo>
                  <a:pt x="2389606" y="-4254"/>
                  <a:pt x="2861747" y="-36080"/>
                  <a:pt x="3056139" y="0"/>
                </a:cubicBezTo>
                <a:cubicBezTo>
                  <a:pt x="3250531" y="36080"/>
                  <a:pt x="3394909" y="-26073"/>
                  <a:pt x="3620356" y="0"/>
                </a:cubicBezTo>
                <a:cubicBezTo>
                  <a:pt x="3845803" y="26073"/>
                  <a:pt x="3875111" y="-13215"/>
                  <a:pt x="3985437" y="0"/>
                </a:cubicBezTo>
                <a:cubicBezTo>
                  <a:pt x="4095763" y="13215"/>
                  <a:pt x="4589806" y="24952"/>
                  <a:pt x="4848356" y="0"/>
                </a:cubicBezTo>
                <a:cubicBezTo>
                  <a:pt x="5106906" y="-24952"/>
                  <a:pt x="5438997" y="3205"/>
                  <a:pt x="5711276" y="0"/>
                </a:cubicBezTo>
                <a:cubicBezTo>
                  <a:pt x="5983555" y="-3205"/>
                  <a:pt x="6113854" y="-18098"/>
                  <a:pt x="6275492" y="0"/>
                </a:cubicBezTo>
                <a:cubicBezTo>
                  <a:pt x="6437130" y="18098"/>
                  <a:pt x="6878775" y="-40324"/>
                  <a:pt x="7138411" y="0"/>
                </a:cubicBezTo>
                <a:cubicBezTo>
                  <a:pt x="7398047" y="40324"/>
                  <a:pt x="7612118" y="30513"/>
                  <a:pt x="7901763" y="0"/>
                </a:cubicBezTo>
                <a:cubicBezTo>
                  <a:pt x="8191408" y="-30513"/>
                  <a:pt x="8267868" y="1745"/>
                  <a:pt x="8465980" y="0"/>
                </a:cubicBezTo>
                <a:cubicBezTo>
                  <a:pt x="8664092" y="-1745"/>
                  <a:pt x="8708877" y="5467"/>
                  <a:pt x="8930629" y="0"/>
                </a:cubicBezTo>
                <a:cubicBezTo>
                  <a:pt x="9152381" y="-5467"/>
                  <a:pt x="9612004" y="-28226"/>
                  <a:pt x="9793548" y="0"/>
                </a:cubicBezTo>
                <a:cubicBezTo>
                  <a:pt x="9975092" y="28226"/>
                  <a:pt x="10412593" y="18229"/>
                  <a:pt x="10921981" y="0"/>
                </a:cubicBezTo>
                <a:cubicBezTo>
                  <a:pt x="11408145" y="-78822"/>
                  <a:pt x="11882780" y="406539"/>
                  <a:pt x="11887200" y="965219"/>
                </a:cubicBezTo>
                <a:cubicBezTo>
                  <a:pt x="11882333" y="1119629"/>
                  <a:pt x="11896053" y="1363126"/>
                  <a:pt x="11887200" y="1492856"/>
                </a:cubicBezTo>
                <a:cubicBezTo>
                  <a:pt x="11878347" y="1622586"/>
                  <a:pt x="11885812" y="1959834"/>
                  <a:pt x="11887200" y="2136317"/>
                </a:cubicBezTo>
                <a:cubicBezTo>
                  <a:pt x="11888588" y="2312800"/>
                  <a:pt x="11882819" y="2510623"/>
                  <a:pt x="11887200" y="2856992"/>
                </a:cubicBezTo>
                <a:cubicBezTo>
                  <a:pt x="11891581" y="3203362"/>
                  <a:pt x="11905008" y="3184703"/>
                  <a:pt x="11887200" y="3384630"/>
                </a:cubicBezTo>
                <a:cubicBezTo>
                  <a:pt x="11869392" y="3584557"/>
                  <a:pt x="11887266" y="3790940"/>
                  <a:pt x="11887200" y="3989483"/>
                </a:cubicBezTo>
                <a:cubicBezTo>
                  <a:pt x="11887134" y="4188026"/>
                  <a:pt x="11871600" y="4646554"/>
                  <a:pt x="11887200" y="4825981"/>
                </a:cubicBezTo>
                <a:cubicBezTo>
                  <a:pt x="11869601" y="5302401"/>
                  <a:pt x="11467648" y="5700362"/>
                  <a:pt x="10921981" y="5791200"/>
                </a:cubicBezTo>
                <a:cubicBezTo>
                  <a:pt x="10781629" y="5774177"/>
                  <a:pt x="10686179" y="5805103"/>
                  <a:pt x="10556900" y="5791200"/>
                </a:cubicBezTo>
                <a:cubicBezTo>
                  <a:pt x="10427621" y="5777297"/>
                  <a:pt x="10356055" y="5807567"/>
                  <a:pt x="10191818" y="5791200"/>
                </a:cubicBezTo>
                <a:cubicBezTo>
                  <a:pt x="10027581" y="5774833"/>
                  <a:pt x="9856939" y="5796329"/>
                  <a:pt x="9727170" y="5791200"/>
                </a:cubicBezTo>
                <a:cubicBezTo>
                  <a:pt x="9597401" y="5786071"/>
                  <a:pt x="9295206" y="5765660"/>
                  <a:pt x="9063385" y="5791200"/>
                </a:cubicBezTo>
                <a:cubicBezTo>
                  <a:pt x="8831565" y="5816740"/>
                  <a:pt x="8729355" y="5821704"/>
                  <a:pt x="8399601" y="5791200"/>
                </a:cubicBezTo>
                <a:cubicBezTo>
                  <a:pt x="8069847" y="5760696"/>
                  <a:pt x="8163862" y="5785868"/>
                  <a:pt x="8034520" y="5791200"/>
                </a:cubicBezTo>
                <a:cubicBezTo>
                  <a:pt x="7905178" y="5796532"/>
                  <a:pt x="7808731" y="5783162"/>
                  <a:pt x="7669439" y="5791200"/>
                </a:cubicBezTo>
                <a:cubicBezTo>
                  <a:pt x="7530147" y="5799238"/>
                  <a:pt x="7298679" y="5818261"/>
                  <a:pt x="7005655" y="5791200"/>
                </a:cubicBezTo>
                <a:cubicBezTo>
                  <a:pt x="6712631" y="5764139"/>
                  <a:pt x="6719055" y="5800326"/>
                  <a:pt x="6541006" y="5791200"/>
                </a:cubicBezTo>
                <a:cubicBezTo>
                  <a:pt x="6362957" y="5782074"/>
                  <a:pt x="6301287" y="5800343"/>
                  <a:pt x="6076357" y="5791200"/>
                </a:cubicBezTo>
                <a:cubicBezTo>
                  <a:pt x="5851427" y="5782057"/>
                  <a:pt x="5653405" y="5777343"/>
                  <a:pt x="5412573" y="5791200"/>
                </a:cubicBezTo>
                <a:cubicBezTo>
                  <a:pt x="5171741" y="5805057"/>
                  <a:pt x="5050357" y="5793332"/>
                  <a:pt x="4947924" y="5791200"/>
                </a:cubicBezTo>
                <a:cubicBezTo>
                  <a:pt x="4845491" y="5789068"/>
                  <a:pt x="4301602" y="5754315"/>
                  <a:pt x="4085004" y="5791200"/>
                </a:cubicBezTo>
                <a:cubicBezTo>
                  <a:pt x="3868406" y="5828085"/>
                  <a:pt x="3567510" y="5788397"/>
                  <a:pt x="3321653" y="5791200"/>
                </a:cubicBezTo>
                <a:cubicBezTo>
                  <a:pt x="3075796" y="5794003"/>
                  <a:pt x="2843629" y="5806140"/>
                  <a:pt x="2558301" y="5791200"/>
                </a:cubicBezTo>
                <a:cubicBezTo>
                  <a:pt x="2272973" y="5776260"/>
                  <a:pt x="2079962" y="5788415"/>
                  <a:pt x="1894517" y="5791200"/>
                </a:cubicBezTo>
                <a:cubicBezTo>
                  <a:pt x="1709072" y="5793985"/>
                  <a:pt x="1608675" y="5782859"/>
                  <a:pt x="1529436" y="5791200"/>
                </a:cubicBezTo>
                <a:cubicBezTo>
                  <a:pt x="1450197" y="5799541"/>
                  <a:pt x="1106315" y="5800437"/>
                  <a:pt x="965219" y="5791200"/>
                </a:cubicBezTo>
                <a:cubicBezTo>
                  <a:pt x="336428" y="5835241"/>
                  <a:pt x="-1108" y="5380032"/>
                  <a:pt x="0" y="4825981"/>
                </a:cubicBezTo>
                <a:cubicBezTo>
                  <a:pt x="-6473" y="4515204"/>
                  <a:pt x="12094" y="4405878"/>
                  <a:pt x="0" y="4182521"/>
                </a:cubicBezTo>
                <a:cubicBezTo>
                  <a:pt x="-12094" y="3959164"/>
                  <a:pt x="-32789" y="3814735"/>
                  <a:pt x="0" y="3500453"/>
                </a:cubicBezTo>
                <a:cubicBezTo>
                  <a:pt x="32789" y="3186171"/>
                  <a:pt x="17941" y="3151253"/>
                  <a:pt x="0" y="2856992"/>
                </a:cubicBezTo>
                <a:cubicBezTo>
                  <a:pt x="-17941" y="2562731"/>
                  <a:pt x="8080" y="2474701"/>
                  <a:pt x="0" y="2136317"/>
                </a:cubicBezTo>
                <a:cubicBezTo>
                  <a:pt x="-8080" y="1797934"/>
                  <a:pt x="-9603" y="1673382"/>
                  <a:pt x="0" y="1531464"/>
                </a:cubicBezTo>
                <a:cubicBezTo>
                  <a:pt x="9603" y="1389546"/>
                  <a:pt x="4243" y="1105974"/>
                  <a:pt x="0" y="965219"/>
                </a:cubicBezTo>
                <a:close/>
              </a:path>
              <a:path w="11887200" h="5791200" stroke="0" extrusionOk="0">
                <a:moveTo>
                  <a:pt x="0" y="965219"/>
                </a:moveTo>
                <a:cubicBezTo>
                  <a:pt x="24137" y="416038"/>
                  <a:pt x="408227" y="-15419"/>
                  <a:pt x="965219" y="0"/>
                </a:cubicBezTo>
                <a:cubicBezTo>
                  <a:pt x="1180173" y="-15794"/>
                  <a:pt x="1330800" y="-361"/>
                  <a:pt x="1429868" y="0"/>
                </a:cubicBezTo>
                <a:cubicBezTo>
                  <a:pt x="1528936" y="361"/>
                  <a:pt x="1705527" y="18591"/>
                  <a:pt x="1894517" y="0"/>
                </a:cubicBezTo>
                <a:cubicBezTo>
                  <a:pt x="2083507" y="-18591"/>
                  <a:pt x="2261055" y="-17460"/>
                  <a:pt x="2458733" y="0"/>
                </a:cubicBezTo>
                <a:cubicBezTo>
                  <a:pt x="2656411" y="17460"/>
                  <a:pt x="2643277" y="-1664"/>
                  <a:pt x="2823815" y="0"/>
                </a:cubicBezTo>
                <a:cubicBezTo>
                  <a:pt x="3004353" y="1664"/>
                  <a:pt x="3140150" y="-8258"/>
                  <a:pt x="3288463" y="0"/>
                </a:cubicBezTo>
                <a:cubicBezTo>
                  <a:pt x="3436776" y="8258"/>
                  <a:pt x="3670656" y="-31235"/>
                  <a:pt x="4051815" y="0"/>
                </a:cubicBezTo>
                <a:cubicBezTo>
                  <a:pt x="4432974" y="31235"/>
                  <a:pt x="4395447" y="23055"/>
                  <a:pt x="4715599" y="0"/>
                </a:cubicBezTo>
                <a:cubicBezTo>
                  <a:pt x="5035751" y="-23055"/>
                  <a:pt x="5310451" y="-841"/>
                  <a:pt x="5478951" y="0"/>
                </a:cubicBezTo>
                <a:cubicBezTo>
                  <a:pt x="5647451" y="841"/>
                  <a:pt x="5900612" y="10778"/>
                  <a:pt x="6043168" y="0"/>
                </a:cubicBezTo>
                <a:cubicBezTo>
                  <a:pt x="6185724" y="-10778"/>
                  <a:pt x="6462477" y="-5328"/>
                  <a:pt x="6706952" y="0"/>
                </a:cubicBezTo>
                <a:cubicBezTo>
                  <a:pt x="6951427" y="5328"/>
                  <a:pt x="7173626" y="-11841"/>
                  <a:pt x="7569871" y="0"/>
                </a:cubicBezTo>
                <a:cubicBezTo>
                  <a:pt x="7966116" y="11841"/>
                  <a:pt x="8143897" y="34484"/>
                  <a:pt x="8333223" y="0"/>
                </a:cubicBezTo>
                <a:cubicBezTo>
                  <a:pt x="8522549" y="-34484"/>
                  <a:pt x="8522194" y="-6670"/>
                  <a:pt x="8698304" y="0"/>
                </a:cubicBezTo>
                <a:cubicBezTo>
                  <a:pt x="8874414" y="6670"/>
                  <a:pt x="9342567" y="16384"/>
                  <a:pt x="9561224" y="0"/>
                </a:cubicBezTo>
                <a:cubicBezTo>
                  <a:pt x="9779881" y="-16384"/>
                  <a:pt x="10386937" y="65176"/>
                  <a:pt x="10921981" y="0"/>
                </a:cubicBezTo>
                <a:cubicBezTo>
                  <a:pt x="11450815" y="17150"/>
                  <a:pt x="11877358" y="468248"/>
                  <a:pt x="11887200" y="965219"/>
                </a:cubicBezTo>
                <a:cubicBezTo>
                  <a:pt x="11875894" y="1185038"/>
                  <a:pt x="11895274" y="1416168"/>
                  <a:pt x="11887200" y="1685895"/>
                </a:cubicBezTo>
                <a:cubicBezTo>
                  <a:pt x="11879126" y="1955622"/>
                  <a:pt x="11886831" y="2052143"/>
                  <a:pt x="11887200" y="2367963"/>
                </a:cubicBezTo>
                <a:cubicBezTo>
                  <a:pt x="11887569" y="2683783"/>
                  <a:pt x="11896404" y="2809463"/>
                  <a:pt x="11887200" y="3011423"/>
                </a:cubicBezTo>
                <a:cubicBezTo>
                  <a:pt x="11877996" y="3213383"/>
                  <a:pt x="11855529" y="3425419"/>
                  <a:pt x="11887200" y="3693491"/>
                </a:cubicBezTo>
                <a:cubicBezTo>
                  <a:pt x="11918871" y="3961563"/>
                  <a:pt x="11939775" y="4584405"/>
                  <a:pt x="11887200" y="4825981"/>
                </a:cubicBezTo>
                <a:cubicBezTo>
                  <a:pt x="11912725" y="5414997"/>
                  <a:pt x="11475456" y="5799083"/>
                  <a:pt x="10921981" y="5791200"/>
                </a:cubicBezTo>
                <a:cubicBezTo>
                  <a:pt x="10741183" y="5825931"/>
                  <a:pt x="10495557" y="5787467"/>
                  <a:pt x="10158629" y="5791200"/>
                </a:cubicBezTo>
                <a:cubicBezTo>
                  <a:pt x="9821701" y="5794933"/>
                  <a:pt x="9775641" y="5783210"/>
                  <a:pt x="9395277" y="5791200"/>
                </a:cubicBezTo>
                <a:cubicBezTo>
                  <a:pt x="9014913" y="5799190"/>
                  <a:pt x="8907508" y="5796808"/>
                  <a:pt x="8731493" y="5791200"/>
                </a:cubicBezTo>
                <a:cubicBezTo>
                  <a:pt x="8555478" y="5785592"/>
                  <a:pt x="8534589" y="5795285"/>
                  <a:pt x="8366412" y="5791200"/>
                </a:cubicBezTo>
                <a:cubicBezTo>
                  <a:pt x="8198235" y="5787115"/>
                  <a:pt x="7966374" y="5795910"/>
                  <a:pt x="7603060" y="5791200"/>
                </a:cubicBezTo>
                <a:cubicBezTo>
                  <a:pt x="7239746" y="5786490"/>
                  <a:pt x="7262928" y="5782388"/>
                  <a:pt x="7138411" y="5791200"/>
                </a:cubicBezTo>
                <a:cubicBezTo>
                  <a:pt x="7013894" y="5800012"/>
                  <a:pt x="6651095" y="5791501"/>
                  <a:pt x="6474627" y="5791200"/>
                </a:cubicBezTo>
                <a:cubicBezTo>
                  <a:pt x="6298159" y="5790899"/>
                  <a:pt x="6128561" y="5803430"/>
                  <a:pt x="6009978" y="5791200"/>
                </a:cubicBezTo>
                <a:cubicBezTo>
                  <a:pt x="5891395" y="5778970"/>
                  <a:pt x="5324030" y="5757269"/>
                  <a:pt x="5147059" y="5791200"/>
                </a:cubicBezTo>
                <a:cubicBezTo>
                  <a:pt x="4970088" y="5825131"/>
                  <a:pt x="4700816" y="5808894"/>
                  <a:pt x="4582843" y="5791200"/>
                </a:cubicBezTo>
                <a:cubicBezTo>
                  <a:pt x="4464870" y="5773506"/>
                  <a:pt x="4066474" y="5823732"/>
                  <a:pt x="3719923" y="5791200"/>
                </a:cubicBezTo>
                <a:cubicBezTo>
                  <a:pt x="3373372" y="5758668"/>
                  <a:pt x="3332931" y="5786979"/>
                  <a:pt x="3056139" y="5791200"/>
                </a:cubicBezTo>
                <a:cubicBezTo>
                  <a:pt x="2779347" y="5795421"/>
                  <a:pt x="2684488" y="5811007"/>
                  <a:pt x="2591490" y="5791200"/>
                </a:cubicBezTo>
                <a:cubicBezTo>
                  <a:pt x="2498492" y="5771393"/>
                  <a:pt x="2396728" y="5793499"/>
                  <a:pt x="2226409" y="5791200"/>
                </a:cubicBezTo>
                <a:cubicBezTo>
                  <a:pt x="2056090" y="5788901"/>
                  <a:pt x="1938485" y="5798993"/>
                  <a:pt x="1861328" y="5791200"/>
                </a:cubicBezTo>
                <a:cubicBezTo>
                  <a:pt x="1784171" y="5783407"/>
                  <a:pt x="1210537" y="5793315"/>
                  <a:pt x="965219" y="5791200"/>
                </a:cubicBezTo>
                <a:cubicBezTo>
                  <a:pt x="489095" y="5854537"/>
                  <a:pt x="46325" y="5418125"/>
                  <a:pt x="0" y="4825981"/>
                </a:cubicBezTo>
                <a:cubicBezTo>
                  <a:pt x="-15372" y="4701869"/>
                  <a:pt x="2289" y="4430963"/>
                  <a:pt x="0" y="4259736"/>
                </a:cubicBezTo>
                <a:cubicBezTo>
                  <a:pt x="-2289" y="4088510"/>
                  <a:pt x="20285" y="3851949"/>
                  <a:pt x="0" y="3693491"/>
                </a:cubicBezTo>
                <a:cubicBezTo>
                  <a:pt x="-20285" y="3535033"/>
                  <a:pt x="-18270" y="3260818"/>
                  <a:pt x="0" y="3127246"/>
                </a:cubicBezTo>
                <a:cubicBezTo>
                  <a:pt x="18270" y="2993675"/>
                  <a:pt x="-18485" y="2740542"/>
                  <a:pt x="0" y="2483785"/>
                </a:cubicBezTo>
                <a:cubicBezTo>
                  <a:pt x="18485" y="2227028"/>
                  <a:pt x="6192" y="2066860"/>
                  <a:pt x="0" y="1917540"/>
                </a:cubicBezTo>
                <a:cubicBezTo>
                  <a:pt x="-6192" y="1768221"/>
                  <a:pt x="15432" y="1327294"/>
                  <a:pt x="0" y="96521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16D16"/>
            </a:solidFill>
            <a:extLst>
              <a:ext uri="{C807C97D-BFC1-408E-A445-0C87EB9F89A2}">
                <ask:lineSketchStyleProps xmlns:ask="http://schemas.microsoft.com/office/drawing/2018/sketchyshapes" sd="56484416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493D12-4EFD-5833-68BC-57368F62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33" y="225293"/>
            <a:ext cx="2725148" cy="1048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3DEC6-3358-BAC7-404E-5EFC0320859A}"/>
              </a:ext>
            </a:extLst>
          </p:cNvPr>
          <p:cNvSpPr txBox="1"/>
          <p:nvPr/>
        </p:nvSpPr>
        <p:spPr>
          <a:xfrm>
            <a:off x="2583712" y="1754373"/>
            <a:ext cx="7049385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túi táo là: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: 8 = 5 (túi)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túi cam là: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: 6 = 6 (túi)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túi cam nhiều hơn số túi táo là: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– 5 = 1 (túi)</a:t>
            </a:r>
          </a:p>
          <a:p>
            <a:pPr algn="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1 túi.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894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1CFC9A-7E04-F5D3-D7CB-85D7CAF4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4" y="-59720"/>
            <a:ext cx="7749309" cy="6863675"/>
          </a:xfrm>
          <a:prstGeom prst="rect">
            <a:avLst/>
          </a:prstGeom>
        </p:spPr>
      </p:pic>
      <p:sp>
        <p:nvSpPr>
          <p:cNvPr id="3991" name="Google Shape;3991;p37"/>
          <p:cNvSpPr/>
          <p:nvPr/>
        </p:nvSpPr>
        <p:spPr>
          <a:xfrm flipH="1">
            <a:off x="10563440" y="-74562"/>
            <a:ext cx="1810643" cy="1075159"/>
          </a:xfrm>
          <a:custGeom>
            <a:avLst/>
            <a:gdLst/>
            <a:ahLst/>
            <a:cxnLst/>
            <a:rect l="l" t="t" r="r" b="b"/>
            <a:pathLst>
              <a:path w="46610" h="27677" extrusionOk="0">
                <a:moveTo>
                  <a:pt x="41771" y="9804"/>
                </a:moveTo>
                <a:cubicBezTo>
                  <a:pt x="41765" y="9808"/>
                  <a:pt x="41759" y="9811"/>
                  <a:pt x="41753" y="9815"/>
                </a:cubicBezTo>
                <a:lnTo>
                  <a:pt x="41753" y="9815"/>
                </a:lnTo>
                <a:cubicBezTo>
                  <a:pt x="41759" y="9812"/>
                  <a:pt x="41765" y="9808"/>
                  <a:pt x="41771" y="9804"/>
                </a:cubicBezTo>
                <a:close/>
                <a:moveTo>
                  <a:pt x="32594" y="1"/>
                </a:moveTo>
                <a:cubicBezTo>
                  <a:pt x="30159" y="1"/>
                  <a:pt x="27714" y="12"/>
                  <a:pt x="25245" y="12"/>
                </a:cubicBezTo>
                <a:lnTo>
                  <a:pt x="229" y="12"/>
                </a:lnTo>
                <a:lnTo>
                  <a:pt x="1" y="23956"/>
                </a:lnTo>
                <a:cubicBezTo>
                  <a:pt x="138" y="24777"/>
                  <a:pt x="548" y="26284"/>
                  <a:pt x="229" y="27060"/>
                </a:cubicBezTo>
                <a:cubicBezTo>
                  <a:pt x="914" y="26626"/>
                  <a:pt x="1028" y="25417"/>
                  <a:pt x="1507" y="24732"/>
                </a:cubicBezTo>
                <a:cubicBezTo>
                  <a:pt x="2146" y="25553"/>
                  <a:pt x="2192" y="26786"/>
                  <a:pt x="1644" y="27676"/>
                </a:cubicBezTo>
                <a:cubicBezTo>
                  <a:pt x="2329" y="27379"/>
                  <a:pt x="2899" y="26832"/>
                  <a:pt x="3196" y="26147"/>
                </a:cubicBezTo>
                <a:lnTo>
                  <a:pt x="3538" y="26991"/>
                </a:lnTo>
                <a:cubicBezTo>
                  <a:pt x="4588" y="26261"/>
                  <a:pt x="4908" y="24663"/>
                  <a:pt x="4223" y="23590"/>
                </a:cubicBezTo>
                <a:lnTo>
                  <a:pt x="4223" y="23590"/>
                </a:lnTo>
                <a:cubicBezTo>
                  <a:pt x="4250" y="23597"/>
                  <a:pt x="4275" y="23599"/>
                  <a:pt x="4299" y="23599"/>
                </a:cubicBezTo>
                <a:cubicBezTo>
                  <a:pt x="4738" y="23599"/>
                  <a:pt x="4835" y="22677"/>
                  <a:pt x="4337" y="22677"/>
                </a:cubicBezTo>
                <a:cubicBezTo>
                  <a:pt x="4395" y="22672"/>
                  <a:pt x="4453" y="22669"/>
                  <a:pt x="4510" y="22669"/>
                </a:cubicBezTo>
                <a:cubicBezTo>
                  <a:pt x="6025" y="22669"/>
                  <a:pt x="7182" y="24666"/>
                  <a:pt x="6346" y="25964"/>
                </a:cubicBezTo>
                <a:cubicBezTo>
                  <a:pt x="6985" y="26238"/>
                  <a:pt x="7624" y="26535"/>
                  <a:pt x="8263" y="26809"/>
                </a:cubicBezTo>
                <a:cubicBezTo>
                  <a:pt x="8469" y="25713"/>
                  <a:pt x="8263" y="24549"/>
                  <a:pt x="7693" y="23590"/>
                </a:cubicBezTo>
                <a:lnTo>
                  <a:pt x="7693" y="23590"/>
                </a:lnTo>
                <a:cubicBezTo>
                  <a:pt x="8035" y="24024"/>
                  <a:pt x="8537" y="24344"/>
                  <a:pt x="9085" y="24481"/>
                </a:cubicBezTo>
                <a:cubicBezTo>
                  <a:pt x="9359" y="23819"/>
                  <a:pt x="9245" y="23020"/>
                  <a:pt x="8788" y="22495"/>
                </a:cubicBezTo>
                <a:lnTo>
                  <a:pt x="8788" y="22495"/>
                </a:lnTo>
                <a:cubicBezTo>
                  <a:pt x="9148" y="22640"/>
                  <a:pt x="9537" y="22710"/>
                  <a:pt x="9929" y="22710"/>
                </a:cubicBezTo>
                <a:cubicBezTo>
                  <a:pt x="10830" y="22710"/>
                  <a:pt x="11745" y="22341"/>
                  <a:pt x="12349" y="21673"/>
                </a:cubicBezTo>
                <a:cubicBezTo>
                  <a:pt x="11094" y="21582"/>
                  <a:pt x="9907" y="20806"/>
                  <a:pt x="9290" y="19710"/>
                </a:cubicBezTo>
                <a:lnTo>
                  <a:pt x="9290" y="19710"/>
                </a:lnTo>
                <a:cubicBezTo>
                  <a:pt x="9633" y="19938"/>
                  <a:pt x="9998" y="20167"/>
                  <a:pt x="10340" y="20372"/>
                </a:cubicBezTo>
                <a:cubicBezTo>
                  <a:pt x="10425" y="19731"/>
                  <a:pt x="11096" y="19364"/>
                  <a:pt x="11763" y="19364"/>
                </a:cubicBezTo>
                <a:cubicBezTo>
                  <a:pt x="11998" y="19364"/>
                  <a:pt x="12232" y="19410"/>
                  <a:pt x="12440" y="19505"/>
                </a:cubicBezTo>
                <a:cubicBezTo>
                  <a:pt x="13239" y="19870"/>
                  <a:pt x="13719" y="20692"/>
                  <a:pt x="14152" y="21468"/>
                </a:cubicBezTo>
                <a:cubicBezTo>
                  <a:pt x="14449" y="20692"/>
                  <a:pt x="14472" y="19802"/>
                  <a:pt x="14221" y="19025"/>
                </a:cubicBezTo>
                <a:lnTo>
                  <a:pt x="14221" y="19025"/>
                </a:lnTo>
                <a:cubicBezTo>
                  <a:pt x="14856" y="20438"/>
                  <a:pt x="16390" y="21392"/>
                  <a:pt x="17936" y="21392"/>
                </a:cubicBezTo>
                <a:cubicBezTo>
                  <a:pt x="18113" y="21392"/>
                  <a:pt x="18290" y="21379"/>
                  <a:pt x="18466" y="21354"/>
                </a:cubicBezTo>
                <a:cubicBezTo>
                  <a:pt x="18421" y="20509"/>
                  <a:pt x="18124" y="19687"/>
                  <a:pt x="17599" y="19025"/>
                </a:cubicBezTo>
                <a:lnTo>
                  <a:pt x="17599" y="19025"/>
                </a:lnTo>
                <a:cubicBezTo>
                  <a:pt x="17773" y="19104"/>
                  <a:pt x="17967" y="19142"/>
                  <a:pt x="18163" y="19142"/>
                </a:cubicBezTo>
                <a:cubicBezTo>
                  <a:pt x="18481" y="19142"/>
                  <a:pt x="18805" y="19041"/>
                  <a:pt x="19060" y="18843"/>
                </a:cubicBezTo>
                <a:cubicBezTo>
                  <a:pt x="18626" y="18318"/>
                  <a:pt x="18192" y="17793"/>
                  <a:pt x="17781" y="17268"/>
                </a:cubicBezTo>
                <a:cubicBezTo>
                  <a:pt x="18046" y="17172"/>
                  <a:pt x="18321" y="17127"/>
                  <a:pt x="18597" y="17127"/>
                </a:cubicBezTo>
                <a:cubicBezTo>
                  <a:pt x="19894" y="17127"/>
                  <a:pt x="21200" y="18119"/>
                  <a:pt x="21388" y="19436"/>
                </a:cubicBezTo>
                <a:cubicBezTo>
                  <a:pt x="22073" y="18204"/>
                  <a:pt x="21822" y="16515"/>
                  <a:pt x="20840" y="15465"/>
                </a:cubicBezTo>
                <a:cubicBezTo>
                  <a:pt x="20127" y="14700"/>
                  <a:pt x="19059" y="14290"/>
                  <a:pt x="17995" y="14290"/>
                </a:cubicBezTo>
                <a:cubicBezTo>
                  <a:pt x="17630" y="14290"/>
                  <a:pt x="17264" y="14338"/>
                  <a:pt x="16914" y="14438"/>
                </a:cubicBezTo>
                <a:cubicBezTo>
                  <a:pt x="17859" y="13505"/>
                  <a:pt x="19183" y="13037"/>
                  <a:pt x="20508" y="13037"/>
                </a:cubicBezTo>
                <a:cubicBezTo>
                  <a:pt x="21842" y="13037"/>
                  <a:pt x="23177" y="13510"/>
                  <a:pt x="24127" y="14460"/>
                </a:cubicBezTo>
                <a:cubicBezTo>
                  <a:pt x="24424" y="13547"/>
                  <a:pt x="24013" y="12452"/>
                  <a:pt x="23214" y="11972"/>
                </a:cubicBezTo>
                <a:lnTo>
                  <a:pt x="23214" y="11972"/>
                </a:lnTo>
                <a:cubicBezTo>
                  <a:pt x="23967" y="12420"/>
                  <a:pt x="24847" y="12668"/>
                  <a:pt x="25724" y="12668"/>
                </a:cubicBezTo>
                <a:cubicBezTo>
                  <a:pt x="25831" y="12668"/>
                  <a:pt x="25938" y="12665"/>
                  <a:pt x="26044" y="12657"/>
                </a:cubicBezTo>
                <a:cubicBezTo>
                  <a:pt x="26501" y="11333"/>
                  <a:pt x="25108" y="10009"/>
                  <a:pt x="23716" y="9804"/>
                </a:cubicBezTo>
                <a:cubicBezTo>
                  <a:pt x="23464" y="9767"/>
                  <a:pt x="23211" y="9751"/>
                  <a:pt x="22959" y="9751"/>
                </a:cubicBezTo>
                <a:cubicBezTo>
                  <a:pt x="21819" y="9751"/>
                  <a:pt x="20679" y="10068"/>
                  <a:pt x="19539" y="10124"/>
                </a:cubicBezTo>
                <a:cubicBezTo>
                  <a:pt x="19488" y="10125"/>
                  <a:pt x="19436" y="10126"/>
                  <a:pt x="19384" y="10126"/>
                </a:cubicBezTo>
                <a:cubicBezTo>
                  <a:pt x="18027" y="10126"/>
                  <a:pt x="16490" y="9549"/>
                  <a:pt x="16138" y="8252"/>
                </a:cubicBezTo>
                <a:cubicBezTo>
                  <a:pt x="16047" y="8617"/>
                  <a:pt x="15933" y="9005"/>
                  <a:pt x="15841" y="9370"/>
                </a:cubicBezTo>
                <a:cubicBezTo>
                  <a:pt x="15609" y="9257"/>
                  <a:pt x="15371" y="9209"/>
                  <a:pt x="15130" y="9209"/>
                </a:cubicBezTo>
                <a:cubicBezTo>
                  <a:pt x="14306" y="9209"/>
                  <a:pt x="13451" y="9773"/>
                  <a:pt x="12691" y="10215"/>
                </a:cubicBezTo>
                <a:cubicBezTo>
                  <a:pt x="12247" y="10458"/>
                  <a:pt x="11681" y="10611"/>
                  <a:pt x="11163" y="10611"/>
                </a:cubicBezTo>
                <a:cubicBezTo>
                  <a:pt x="10511" y="10611"/>
                  <a:pt x="9935" y="10369"/>
                  <a:pt x="9770" y="9758"/>
                </a:cubicBezTo>
                <a:cubicBezTo>
                  <a:pt x="10340" y="9644"/>
                  <a:pt x="11002" y="9462"/>
                  <a:pt x="11322" y="8960"/>
                </a:cubicBezTo>
                <a:cubicBezTo>
                  <a:pt x="11550" y="8640"/>
                  <a:pt x="11596" y="8206"/>
                  <a:pt x="11778" y="7864"/>
                </a:cubicBezTo>
                <a:cubicBezTo>
                  <a:pt x="12141" y="7200"/>
                  <a:pt x="12983" y="6961"/>
                  <a:pt x="13756" y="6961"/>
                </a:cubicBezTo>
                <a:cubicBezTo>
                  <a:pt x="13859" y="6961"/>
                  <a:pt x="13961" y="6966"/>
                  <a:pt x="14061" y="6974"/>
                </a:cubicBezTo>
                <a:cubicBezTo>
                  <a:pt x="14783" y="7050"/>
                  <a:pt x="15505" y="7252"/>
                  <a:pt x="16213" y="7252"/>
                </a:cubicBezTo>
                <a:cubicBezTo>
                  <a:pt x="16356" y="7252"/>
                  <a:pt x="16499" y="7244"/>
                  <a:pt x="16640" y="7225"/>
                </a:cubicBezTo>
                <a:cubicBezTo>
                  <a:pt x="17508" y="7088"/>
                  <a:pt x="18352" y="6312"/>
                  <a:pt x="18147" y="5467"/>
                </a:cubicBezTo>
                <a:lnTo>
                  <a:pt x="18147" y="5467"/>
                </a:lnTo>
                <a:cubicBezTo>
                  <a:pt x="19174" y="6335"/>
                  <a:pt x="20018" y="7430"/>
                  <a:pt x="20612" y="8640"/>
                </a:cubicBezTo>
                <a:cubicBezTo>
                  <a:pt x="20954" y="8229"/>
                  <a:pt x="21000" y="7613"/>
                  <a:pt x="20749" y="7133"/>
                </a:cubicBezTo>
                <a:lnTo>
                  <a:pt x="20749" y="7133"/>
                </a:lnTo>
                <a:cubicBezTo>
                  <a:pt x="21205" y="7590"/>
                  <a:pt x="21776" y="7910"/>
                  <a:pt x="22392" y="8046"/>
                </a:cubicBezTo>
                <a:cubicBezTo>
                  <a:pt x="22529" y="7453"/>
                  <a:pt x="22347" y="6814"/>
                  <a:pt x="21890" y="6403"/>
                </a:cubicBezTo>
                <a:lnTo>
                  <a:pt x="21890" y="6403"/>
                </a:lnTo>
                <a:cubicBezTo>
                  <a:pt x="23625" y="6791"/>
                  <a:pt x="25131" y="8069"/>
                  <a:pt x="25816" y="9690"/>
                </a:cubicBezTo>
                <a:cubicBezTo>
                  <a:pt x="26295" y="9302"/>
                  <a:pt x="26615" y="8731"/>
                  <a:pt x="26683" y="8138"/>
                </a:cubicBezTo>
                <a:cubicBezTo>
                  <a:pt x="27893" y="8823"/>
                  <a:pt x="29263" y="9211"/>
                  <a:pt x="30655" y="9256"/>
                </a:cubicBezTo>
                <a:cubicBezTo>
                  <a:pt x="30290" y="8845"/>
                  <a:pt x="29947" y="8457"/>
                  <a:pt x="29582" y="8046"/>
                </a:cubicBezTo>
                <a:cubicBezTo>
                  <a:pt x="30016" y="8046"/>
                  <a:pt x="30450" y="7910"/>
                  <a:pt x="30792" y="7636"/>
                </a:cubicBezTo>
                <a:cubicBezTo>
                  <a:pt x="29948" y="6952"/>
                  <a:pt x="29127" y="6267"/>
                  <a:pt x="28306" y="5583"/>
                </a:cubicBezTo>
                <a:lnTo>
                  <a:pt x="28306" y="5583"/>
                </a:lnTo>
                <a:cubicBezTo>
                  <a:pt x="28336" y="5607"/>
                  <a:pt x="28379" y="5618"/>
                  <a:pt x="28435" y="5618"/>
                </a:cubicBezTo>
                <a:cubicBezTo>
                  <a:pt x="28796" y="5618"/>
                  <a:pt x="29667" y="5182"/>
                  <a:pt x="30503" y="5182"/>
                </a:cubicBezTo>
                <a:cubicBezTo>
                  <a:pt x="30969" y="5182"/>
                  <a:pt x="31424" y="5318"/>
                  <a:pt x="31773" y="5741"/>
                </a:cubicBezTo>
                <a:cubicBezTo>
                  <a:pt x="32755" y="6928"/>
                  <a:pt x="32161" y="9553"/>
                  <a:pt x="31545" y="10763"/>
                </a:cubicBezTo>
                <a:cubicBezTo>
                  <a:pt x="31571" y="10767"/>
                  <a:pt x="31597" y="10769"/>
                  <a:pt x="31622" y="10769"/>
                </a:cubicBezTo>
                <a:cubicBezTo>
                  <a:pt x="32204" y="10769"/>
                  <a:pt x="32449" y="9624"/>
                  <a:pt x="32993" y="9624"/>
                </a:cubicBezTo>
                <a:cubicBezTo>
                  <a:pt x="33034" y="9624"/>
                  <a:pt x="33076" y="9631"/>
                  <a:pt x="33120" y="9644"/>
                </a:cubicBezTo>
                <a:cubicBezTo>
                  <a:pt x="33371" y="10192"/>
                  <a:pt x="32983" y="10808"/>
                  <a:pt x="32778" y="11379"/>
                </a:cubicBezTo>
                <a:cubicBezTo>
                  <a:pt x="32390" y="12406"/>
                  <a:pt x="32709" y="13547"/>
                  <a:pt x="33006" y="14597"/>
                </a:cubicBezTo>
                <a:cubicBezTo>
                  <a:pt x="33303" y="15670"/>
                  <a:pt x="33622" y="16720"/>
                  <a:pt x="33919" y="17770"/>
                </a:cubicBezTo>
                <a:cubicBezTo>
                  <a:pt x="34033" y="16629"/>
                  <a:pt x="34147" y="15488"/>
                  <a:pt x="34284" y="14346"/>
                </a:cubicBezTo>
                <a:cubicBezTo>
                  <a:pt x="34467" y="14483"/>
                  <a:pt x="34581" y="14711"/>
                  <a:pt x="34672" y="14917"/>
                </a:cubicBezTo>
                <a:cubicBezTo>
                  <a:pt x="35311" y="16127"/>
                  <a:pt x="36590" y="16948"/>
                  <a:pt x="37936" y="17040"/>
                </a:cubicBezTo>
                <a:cubicBezTo>
                  <a:pt x="37845" y="16857"/>
                  <a:pt x="37731" y="16674"/>
                  <a:pt x="37640" y="16492"/>
                </a:cubicBezTo>
                <a:lnTo>
                  <a:pt x="37640" y="16492"/>
                </a:lnTo>
                <a:cubicBezTo>
                  <a:pt x="39032" y="17268"/>
                  <a:pt x="40059" y="18637"/>
                  <a:pt x="40401" y="20190"/>
                </a:cubicBezTo>
                <a:cubicBezTo>
                  <a:pt x="40424" y="18706"/>
                  <a:pt x="40127" y="17199"/>
                  <a:pt x="39534" y="15853"/>
                </a:cubicBezTo>
                <a:lnTo>
                  <a:pt x="39534" y="15853"/>
                </a:lnTo>
                <a:cubicBezTo>
                  <a:pt x="39922" y="15967"/>
                  <a:pt x="40287" y="16081"/>
                  <a:pt x="40675" y="16195"/>
                </a:cubicBezTo>
                <a:cubicBezTo>
                  <a:pt x="40538" y="15328"/>
                  <a:pt x="39991" y="14529"/>
                  <a:pt x="39237" y="14072"/>
                </a:cubicBezTo>
                <a:cubicBezTo>
                  <a:pt x="39466" y="14004"/>
                  <a:pt x="39717" y="13935"/>
                  <a:pt x="39968" y="13867"/>
                </a:cubicBezTo>
                <a:cubicBezTo>
                  <a:pt x="38963" y="13137"/>
                  <a:pt x="38256" y="11995"/>
                  <a:pt x="38096" y="10763"/>
                </a:cubicBezTo>
                <a:lnTo>
                  <a:pt x="38096" y="10763"/>
                </a:lnTo>
                <a:cubicBezTo>
                  <a:pt x="38849" y="11447"/>
                  <a:pt x="39831" y="11858"/>
                  <a:pt x="40835" y="11927"/>
                </a:cubicBezTo>
                <a:cubicBezTo>
                  <a:pt x="40852" y="11928"/>
                  <a:pt x="40869" y="11929"/>
                  <a:pt x="40887" y="11929"/>
                </a:cubicBezTo>
                <a:cubicBezTo>
                  <a:pt x="41111" y="11929"/>
                  <a:pt x="41397" y="11798"/>
                  <a:pt x="41292" y="11607"/>
                </a:cubicBezTo>
                <a:cubicBezTo>
                  <a:pt x="40561" y="11174"/>
                  <a:pt x="39854" y="10694"/>
                  <a:pt x="39237" y="10124"/>
                </a:cubicBezTo>
                <a:lnTo>
                  <a:pt x="39237" y="10124"/>
                </a:lnTo>
                <a:cubicBezTo>
                  <a:pt x="39530" y="10221"/>
                  <a:pt x="39841" y="10270"/>
                  <a:pt x="40153" y="10270"/>
                </a:cubicBezTo>
                <a:cubicBezTo>
                  <a:pt x="40710" y="10270"/>
                  <a:pt x="41273" y="10116"/>
                  <a:pt x="41753" y="9815"/>
                </a:cubicBezTo>
                <a:lnTo>
                  <a:pt x="41753" y="9815"/>
                </a:lnTo>
                <a:cubicBezTo>
                  <a:pt x="41633" y="9889"/>
                  <a:pt x="41498" y="9923"/>
                  <a:pt x="41351" y="9923"/>
                </a:cubicBezTo>
                <a:cubicBezTo>
                  <a:pt x="39636" y="9923"/>
                  <a:pt x="36267" y="5314"/>
                  <a:pt x="35471" y="4623"/>
                </a:cubicBezTo>
                <a:lnTo>
                  <a:pt x="35471" y="4623"/>
                </a:lnTo>
                <a:cubicBezTo>
                  <a:pt x="35499" y="4646"/>
                  <a:pt x="35530" y="4657"/>
                  <a:pt x="35565" y="4657"/>
                </a:cubicBezTo>
                <a:cubicBezTo>
                  <a:pt x="35848" y="4657"/>
                  <a:pt x="36364" y="3960"/>
                  <a:pt x="36879" y="3960"/>
                </a:cubicBezTo>
                <a:cubicBezTo>
                  <a:pt x="37093" y="3960"/>
                  <a:pt x="37306" y="4079"/>
                  <a:pt x="37503" y="4417"/>
                </a:cubicBezTo>
                <a:cubicBezTo>
                  <a:pt x="38028" y="5330"/>
                  <a:pt x="38941" y="6106"/>
                  <a:pt x="39968" y="6335"/>
                </a:cubicBezTo>
                <a:cubicBezTo>
                  <a:pt x="39831" y="6084"/>
                  <a:pt x="39876" y="5581"/>
                  <a:pt x="39762" y="5307"/>
                </a:cubicBezTo>
                <a:cubicBezTo>
                  <a:pt x="39887" y="5289"/>
                  <a:pt x="40015" y="5282"/>
                  <a:pt x="40146" y="5282"/>
                </a:cubicBezTo>
                <a:cubicBezTo>
                  <a:pt x="40597" y="5282"/>
                  <a:pt x="41079" y="5367"/>
                  <a:pt x="41529" y="5367"/>
                </a:cubicBezTo>
                <a:cubicBezTo>
                  <a:pt x="41912" y="5367"/>
                  <a:pt x="42271" y="5305"/>
                  <a:pt x="42570" y="5079"/>
                </a:cubicBezTo>
                <a:cubicBezTo>
                  <a:pt x="42045" y="4805"/>
                  <a:pt x="41223" y="4417"/>
                  <a:pt x="40995" y="3801"/>
                </a:cubicBezTo>
                <a:cubicBezTo>
                  <a:pt x="41307" y="3619"/>
                  <a:pt x="41654" y="3561"/>
                  <a:pt x="42017" y="3561"/>
                </a:cubicBezTo>
                <a:cubicBezTo>
                  <a:pt x="42687" y="3561"/>
                  <a:pt x="43411" y="3762"/>
                  <a:pt x="44064" y="3762"/>
                </a:cubicBezTo>
                <a:cubicBezTo>
                  <a:pt x="44480" y="3762"/>
                  <a:pt x="44868" y="3680"/>
                  <a:pt x="45195" y="3413"/>
                </a:cubicBezTo>
                <a:lnTo>
                  <a:pt x="45195" y="3413"/>
                </a:lnTo>
                <a:cubicBezTo>
                  <a:pt x="45146" y="3417"/>
                  <a:pt x="45098" y="3419"/>
                  <a:pt x="45050" y="3419"/>
                </a:cubicBezTo>
                <a:cubicBezTo>
                  <a:pt x="44275" y="3419"/>
                  <a:pt x="43507" y="2912"/>
                  <a:pt x="43163" y="2203"/>
                </a:cubicBezTo>
                <a:lnTo>
                  <a:pt x="43163" y="2203"/>
                </a:lnTo>
                <a:cubicBezTo>
                  <a:pt x="43520" y="2434"/>
                  <a:pt x="43932" y="2540"/>
                  <a:pt x="44348" y="2540"/>
                </a:cubicBezTo>
                <a:cubicBezTo>
                  <a:pt x="45288" y="2540"/>
                  <a:pt x="46246" y="1994"/>
                  <a:pt x="46610" y="1108"/>
                </a:cubicBezTo>
                <a:lnTo>
                  <a:pt x="46610" y="1108"/>
                </a:lnTo>
                <a:cubicBezTo>
                  <a:pt x="46230" y="1230"/>
                  <a:pt x="45829" y="1293"/>
                  <a:pt x="45430" y="1293"/>
                </a:cubicBezTo>
                <a:cubicBezTo>
                  <a:pt x="45013" y="1293"/>
                  <a:pt x="44598" y="1225"/>
                  <a:pt x="44213" y="1085"/>
                </a:cubicBezTo>
                <a:cubicBezTo>
                  <a:pt x="44944" y="925"/>
                  <a:pt x="45651" y="651"/>
                  <a:pt x="46313" y="263"/>
                </a:cubicBezTo>
                <a:cubicBezTo>
                  <a:pt x="41698" y="40"/>
                  <a:pt x="37161" y="1"/>
                  <a:pt x="32594" y="1"/>
                </a:cubicBezTo>
                <a:close/>
              </a:path>
            </a:pathLst>
          </a:custGeom>
          <a:solidFill>
            <a:srgbClr val="3D722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92" name="Google Shape;3992;p37"/>
          <p:cNvSpPr/>
          <p:nvPr/>
        </p:nvSpPr>
        <p:spPr>
          <a:xfrm flipH="1">
            <a:off x="4713507" y="-263682"/>
            <a:ext cx="2371045" cy="1147453"/>
          </a:xfrm>
          <a:custGeom>
            <a:avLst/>
            <a:gdLst/>
            <a:ahLst/>
            <a:cxnLst/>
            <a:rect l="l" t="t" r="r" b="b"/>
            <a:pathLst>
              <a:path w="61036" h="29538" extrusionOk="0">
                <a:moveTo>
                  <a:pt x="60341" y="2245"/>
                </a:moveTo>
                <a:cubicBezTo>
                  <a:pt x="60335" y="2245"/>
                  <a:pt x="60329" y="2245"/>
                  <a:pt x="60323" y="2245"/>
                </a:cubicBezTo>
                <a:lnTo>
                  <a:pt x="60323" y="2245"/>
                </a:lnTo>
                <a:cubicBezTo>
                  <a:pt x="60363" y="2249"/>
                  <a:pt x="60403" y="2254"/>
                  <a:pt x="60442" y="2258"/>
                </a:cubicBezTo>
                <a:cubicBezTo>
                  <a:pt x="60408" y="2249"/>
                  <a:pt x="60374" y="2245"/>
                  <a:pt x="60341" y="2245"/>
                </a:cubicBezTo>
                <a:close/>
                <a:moveTo>
                  <a:pt x="50777" y="0"/>
                </a:moveTo>
                <a:cubicBezTo>
                  <a:pt x="50712" y="0"/>
                  <a:pt x="50646" y="7"/>
                  <a:pt x="50582" y="21"/>
                </a:cubicBezTo>
                <a:lnTo>
                  <a:pt x="3105" y="569"/>
                </a:lnTo>
                <a:cubicBezTo>
                  <a:pt x="4155" y="661"/>
                  <a:pt x="4338" y="2167"/>
                  <a:pt x="3881" y="3103"/>
                </a:cubicBezTo>
                <a:cubicBezTo>
                  <a:pt x="3425" y="4039"/>
                  <a:pt x="2649" y="4952"/>
                  <a:pt x="2808" y="5979"/>
                </a:cubicBezTo>
                <a:cubicBezTo>
                  <a:pt x="1987" y="6253"/>
                  <a:pt x="1165" y="6527"/>
                  <a:pt x="343" y="6823"/>
                </a:cubicBezTo>
                <a:cubicBezTo>
                  <a:pt x="1028" y="7303"/>
                  <a:pt x="823" y="8581"/>
                  <a:pt x="1" y="8832"/>
                </a:cubicBezTo>
                <a:cubicBezTo>
                  <a:pt x="1804" y="8604"/>
                  <a:pt x="3973" y="8079"/>
                  <a:pt x="4452" y="6344"/>
                </a:cubicBezTo>
                <a:cubicBezTo>
                  <a:pt x="4703" y="6664"/>
                  <a:pt x="4931" y="6960"/>
                  <a:pt x="5160" y="7280"/>
                </a:cubicBezTo>
                <a:cubicBezTo>
                  <a:pt x="4292" y="9037"/>
                  <a:pt x="3448" y="10772"/>
                  <a:pt x="2580" y="12530"/>
                </a:cubicBezTo>
                <a:cubicBezTo>
                  <a:pt x="5296" y="11868"/>
                  <a:pt x="7214" y="8855"/>
                  <a:pt x="6666" y="6093"/>
                </a:cubicBezTo>
                <a:lnTo>
                  <a:pt x="6666" y="6093"/>
                </a:lnTo>
                <a:cubicBezTo>
                  <a:pt x="7031" y="6549"/>
                  <a:pt x="7625" y="6846"/>
                  <a:pt x="8218" y="6846"/>
                </a:cubicBezTo>
                <a:cubicBezTo>
                  <a:pt x="8583" y="5865"/>
                  <a:pt x="8515" y="4701"/>
                  <a:pt x="8013" y="3765"/>
                </a:cubicBezTo>
                <a:lnTo>
                  <a:pt x="8013" y="3765"/>
                </a:lnTo>
                <a:cubicBezTo>
                  <a:pt x="8482" y="4546"/>
                  <a:pt x="9365" y="5044"/>
                  <a:pt x="10258" y="5044"/>
                </a:cubicBezTo>
                <a:cubicBezTo>
                  <a:pt x="10278" y="5044"/>
                  <a:pt x="10298" y="5043"/>
                  <a:pt x="10318" y="5043"/>
                </a:cubicBezTo>
                <a:lnTo>
                  <a:pt x="10318" y="5043"/>
                </a:lnTo>
                <a:cubicBezTo>
                  <a:pt x="10501" y="6937"/>
                  <a:pt x="9839" y="8900"/>
                  <a:pt x="8583" y="10316"/>
                </a:cubicBezTo>
                <a:cubicBezTo>
                  <a:pt x="10113" y="11754"/>
                  <a:pt x="9702" y="14698"/>
                  <a:pt x="7830" y="15657"/>
                </a:cubicBezTo>
                <a:cubicBezTo>
                  <a:pt x="8880" y="15862"/>
                  <a:pt x="9816" y="16798"/>
                  <a:pt x="9793" y="17871"/>
                </a:cubicBezTo>
                <a:cubicBezTo>
                  <a:pt x="9757" y="18725"/>
                  <a:pt x="8938" y="19464"/>
                  <a:pt x="8134" y="19464"/>
                </a:cubicBezTo>
                <a:cubicBezTo>
                  <a:pt x="7928" y="19464"/>
                  <a:pt x="7724" y="19416"/>
                  <a:pt x="7533" y="19309"/>
                </a:cubicBezTo>
                <a:lnTo>
                  <a:pt x="7533" y="19309"/>
                </a:lnTo>
                <a:cubicBezTo>
                  <a:pt x="8150" y="19879"/>
                  <a:pt x="7853" y="21066"/>
                  <a:pt x="7054" y="21295"/>
                </a:cubicBezTo>
                <a:cubicBezTo>
                  <a:pt x="7465" y="21637"/>
                  <a:pt x="7853" y="21979"/>
                  <a:pt x="8264" y="22322"/>
                </a:cubicBezTo>
                <a:cubicBezTo>
                  <a:pt x="7374" y="22915"/>
                  <a:pt x="6826" y="23965"/>
                  <a:pt x="6803" y="25038"/>
                </a:cubicBezTo>
                <a:cubicBezTo>
                  <a:pt x="8675" y="24079"/>
                  <a:pt x="10158" y="22390"/>
                  <a:pt x="10820" y="20404"/>
                </a:cubicBezTo>
                <a:cubicBezTo>
                  <a:pt x="10839" y="20403"/>
                  <a:pt x="10857" y="20402"/>
                  <a:pt x="10876" y="20402"/>
                </a:cubicBezTo>
                <a:cubicBezTo>
                  <a:pt x="11836" y="20402"/>
                  <a:pt x="12126" y="22144"/>
                  <a:pt x="11185" y="22413"/>
                </a:cubicBezTo>
                <a:cubicBezTo>
                  <a:pt x="12190" y="22413"/>
                  <a:pt x="13126" y="23258"/>
                  <a:pt x="13285" y="24239"/>
                </a:cubicBezTo>
                <a:lnTo>
                  <a:pt x="14723" y="23235"/>
                </a:lnTo>
                <a:lnTo>
                  <a:pt x="14723" y="23235"/>
                </a:lnTo>
                <a:cubicBezTo>
                  <a:pt x="15613" y="23874"/>
                  <a:pt x="15362" y="25517"/>
                  <a:pt x="14335" y="25905"/>
                </a:cubicBezTo>
                <a:cubicBezTo>
                  <a:pt x="14974" y="25951"/>
                  <a:pt x="15613" y="26019"/>
                  <a:pt x="16253" y="26065"/>
                </a:cubicBezTo>
                <a:cubicBezTo>
                  <a:pt x="15819" y="27183"/>
                  <a:pt x="15865" y="28462"/>
                  <a:pt x="16367" y="29534"/>
                </a:cubicBezTo>
                <a:cubicBezTo>
                  <a:pt x="16403" y="29537"/>
                  <a:pt x="16439" y="29538"/>
                  <a:pt x="16475" y="29538"/>
                </a:cubicBezTo>
                <a:cubicBezTo>
                  <a:pt x="17568" y="29538"/>
                  <a:pt x="18475" y="28541"/>
                  <a:pt x="18741" y="27480"/>
                </a:cubicBezTo>
                <a:cubicBezTo>
                  <a:pt x="18992" y="26362"/>
                  <a:pt x="18718" y="25198"/>
                  <a:pt x="18467" y="24102"/>
                </a:cubicBezTo>
                <a:cubicBezTo>
                  <a:pt x="17850" y="21614"/>
                  <a:pt x="17622" y="19332"/>
                  <a:pt x="15340" y="17757"/>
                </a:cubicBezTo>
                <a:lnTo>
                  <a:pt x="15340" y="17757"/>
                </a:lnTo>
                <a:cubicBezTo>
                  <a:pt x="15564" y="17878"/>
                  <a:pt x="15828" y="17933"/>
                  <a:pt x="16092" y="17933"/>
                </a:cubicBezTo>
                <a:cubicBezTo>
                  <a:pt x="16176" y="17933"/>
                  <a:pt x="16261" y="17927"/>
                  <a:pt x="16344" y="17916"/>
                </a:cubicBezTo>
                <a:cubicBezTo>
                  <a:pt x="16275" y="17323"/>
                  <a:pt x="16116" y="16729"/>
                  <a:pt x="15865" y="16159"/>
                </a:cubicBezTo>
                <a:lnTo>
                  <a:pt x="15865" y="16159"/>
                </a:lnTo>
                <a:cubicBezTo>
                  <a:pt x="16390" y="16433"/>
                  <a:pt x="16915" y="16684"/>
                  <a:pt x="17462" y="16935"/>
                </a:cubicBezTo>
                <a:cubicBezTo>
                  <a:pt x="17074" y="15565"/>
                  <a:pt x="17143" y="14105"/>
                  <a:pt x="17668" y="12804"/>
                </a:cubicBezTo>
                <a:lnTo>
                  <a:pt x="17668" y="12804"/>
                </a:lnTo>
                <a:cubicBezTo>
                  <a:pt x="18238" y="13694"/>
                  <a:pt x="18193" y="14903"/>
                  <a:pt x="17622" y="15748"/>
                </a:cubicBezTo>
                <a:cubicBezTo>
                  <a:pt x="17725" y="15771"/>
                  <a:pt x="17830" y="15782"/>
                  <a:pt x="17936" y="15782"/>
                </a:cubicBezTo>
                <a:cubicBezTo>
                  <a:pt x="18557" y="15782"/>
                  <a:pt x="19191" y="15397"/>
                  <a:pt x="19425" y="14812"/>
                </a:cubicBezTo>
                <a:lnTo>
                  <a:pt x="19425" y="14812"/>
                </a:lnTo>
                <a:cubicBezTo>
                  <a:pt x="20064" y="15155"/>
                  <a:pt x="19927" y="16319"/>
                  <a:pt x="19220" y="16524"/>
                </a:cubicBezTo>
                <a:cubicBezTo>
                  <a:pt x="19471" y="16981"/>
                  <a:pt x="19608" y="17483"/>
                  <a:pt x="19608" y="18008"/>
                </a:cubicBezTo>
                <a:cubicBezTo>
                  <a:pt x="19996" y="17574"/>
                  <a:pt x="20316" y="17118"/>
                  <a:pt x="20589" y="16615"/>
                </a:cubicBezTo>
                <a:lnTo>
                  <a:pt x="20589" y="16615"/>
                </a:lnTo>
                <a:cubicBezTo>
                  <a:pt x="20544" y="17437"/>
                  <a:pt x="20521" y="18282"/>
                  <a:pt x="20475" y="19126"/>
                </a:cubicBezTo>
                <a:cubicBezTo>
                  <a:pt x="20653" y="19326"/>
                  <a:pt x="20928" y="19429"/>
                  <a:pt x="21203" y="19429"/>
                </a:cubicBezTo>
                <a:cubicBezTo>
                  <a:pt x="21493" y="19429"/>
                  <a:pt x="21783" y="19315"/>
                  <a:pt x="21959" y="19080"/>
                </a:cubicBezTo>
                <a:cubicBezTo>
                  <a:pt x="22282" y="18671"/>
                  <a:pt x="22158" y="17977"/>
                  <a:pt x="21720" y="17689"/>
                </a:cubicBezTo>
                <a:lnTo>
                  <a:pt x="21720" y="17689"/>
                </a:lnTo>
                <a:cubicBezTo>
                  <a:pt x="21771" y="17711"/>
                  <a:pt x="21826" y="17721"/>
                  <a:pt x="21882" y="17721"/>
                </a:cubicBezTo>
                <a:cubicBezTo>
                  <a:pt x="22122" y="17721"/>
                  <a:pt x="22383" y="17535"/>
                  <a:pt x="22484" y="17300"/>
                </a:cubicBezTo>
                <a:cubicBezTo>
                  <a:pt x="22598" y="16981"/>
                  <a:pt x="22507" y="16615"/>
                  <a:pt x="22415" y="16273"/>
                </a:cubicBezTo>
                <a:lnTo>
                  <a:pt x="22027" y="14881"/>
                </a:lnTo>
                <a:lnTo>
                  <a:pt x="22027" y="14881"/>
                </a:lnTo>
                <a:cubicBezTo>
                  <a:pt x="22319" y="14973"/>
                  <a:pt x="22624" y="15018"/>
                  <a:pt x="22929" y="15018"/>
                </a:cubicBezTo>
                <a:cubicBezTo>
                  <a:pt x="23676" y="15018"/>
                  <a:pt x="24428" y="14750"/>
                  <a:pt x="24995" y="14264"/>
                </a:cubicBezTo>
                <a:lnTo>
                  <a:pt x="24995" y="14264"/>
                </a:lnTo>
                <a:cubicBezTo>
                  <a:pt x="25200" y="15040"/>
                  <a:pt x="25132" y="15908"/>
                  <a:pt x="24812" y="16661"/>
                </a:cubicBezTo>
                <a:cubicBezTo>
                  <a:pt x="25200" y="16547"/>
                  <a:pt x="25588" y="16410"/>
                  <a:pt x="25953" y="16273"/>
                </a:cubicBezTo>
                <a:lnTo>
                  <a:pt x="25953" y="16273"/>
                </a:lnTo>
                <a:cubicBezTo>
                  <a:pt x="26364" y="16615"/>
                  <a:pt x="25999" y="17254"/>
                  <a:pt x="25588" y="17574"/>
                </a:cubicBezTo>
                <a:cubicBezTo>
                  <a:pt x="25177" y="17894"/>
                  <a:pt x="24652" y="18350"/>
                  <a:pt x="24858" y="18829"/>
                </a:cubicBezTo>
                <a:cubicBezTo>
                  <a:pt x="25360" y="18373"/>
                  <a:pt x="25999" y="18031"/>
                  <a:pt x="26684" y="17916"/>
                </a:cubicBezTo>
                <a:lnTo>
                  <a:pt x="26684" y="17916"/>
                </a:lnTo>
                <a:cubicBezTo>
                  <a:pt x="26912" y="18419"/>
                  <a:pt x="26592" y="19080"/>
                  <a:pt x="26067" y="19217"/>
                </a:cubicBezTo>
                <a:cubicBezTo>
                  <a:pt x="26296" y="19469"/>
                  <a:pt x="26547" y="19697"/>
                  <a:pt x="26798" y="19925"/>
                </a:cubicBezTo>
                <a:cubicBezTo>
                  <a:pt x="26273" y="20404"/>
                  <a:pt x="26113" y="21226"/>
                  <a:pt x="26410" y="21842"/>
                </a:cubicBezTo>
                <a:cubicBezTo>
                  <a:pt x="27026" y="21043"/>
                  <a:pt x="27528" y="20153"/>
                  <a:pt x="27871" y="19217"/>
                </a:cubicBezTo>
                <a:lnTo>
                  <a:pt x="27871" y="19217"/>
                </a:lnTo>
                <a:cubicBezTo>
                  <a:pt x="27734" y="19765"/>
                  <a:pt x="27894" y="20382"/>
                  <a:pt x="28282" y="20792"/>
                </a:cubicBezTo>
                <a:cubicBezTo>
                  <a:pt x="28898" y="20382"/>
                  <a:pt x="29354" y="19720"/>
                  <a:pt x="29491" y="18989"/>
                </a:cubicBezTo>
                <a:cubicBezTo>
                  <a:pt x="30085" y="19058"/>
                  <a:pt x="30678" y="19195"/>
                  <a:pt x="31226" y="19423"/>
                </a:cubicBezTo>
                <a:cubicBezTo>
                  <a:pt x="30929" y="19902"/>
                  <a:pt x="30610" y="20382"/>
                  <a:pt x="30290" y="20884"/>
                </a:cubicBezTo>
                <a:cubicBezTo>
                  <a:pt x="30464" y="20993"/>
                  <a:pt x="30675" y="21050"/>
                  <a:pt x="30885" y="21050"/>
                </a:cubicBezTo>
                <a:cubicBezTo>
                  <a:pt x="31115" y="21050"/>
                  <a:pt x="31344" y="20981"/>
                  <a:pt x="31523" y="20838"/>
                </a:cubicBezTo>
                <a:lnTo>
                  <a:pt x="31523" y="20838"/>
                </a:lnTo>
                <a:cubicBezTo>
                  <a:pt x="31431" y="21203"/>
                  <a:pt x="31386" y="21705"/>
                  <a:pt x="31705" y="21911"/>
                </a:cubicBezTo>
                <a:cubicBezTo>
                  <a:pt x="31831" y="21979"/>
                  <a:pt x="31968" y="21991"/>
                  <a:pt x="32108" y="21991"/>
                </a:cubicBezTo>
                <a:cubicBezTo>
                  <a:pt x="32178" y="21991"/>
                  <a:pt x="32248" y="21988"/>
                  <a:pt x="32318" y="21988"/>
                </a:cubicBezTo>
                <a:cubicBezTo>
                  <a:pt x="32389" y="21988"/>
                  <a:pt x="32459" y="21991"/>
                  <a:pt x="32527" y="22002"/>
                </a:cubicBezTo>
                <a:cubicBezTo>
                  <a:pt x="32892" y="22093"/>
                  <a:pt x="33166" y="22459"/>
                  <a:pt x="33121" y="22824"/>
                </a:cubicBezTo>
                <a:cubicBezTo>
                  <a:pt x="33098" y="23212"/>
                  <a:pt x="32755" y="23531"/>
                  <a:pt x="32390" y="23531"/>
                </a:cubicBezTo>
                <a:cubicBezTo>
                  <a:pt x="32984" y="23646"/>
                  <a:pt x="32915" y="24513"/>
                  <a:pt x="32801" y="25106"/>
                </a:cubicBezTo>
                <a:cubicBezTo>
                  <a:pt x="32700" y="25629"/>
                  <a:pt x="32972" y="26382"/>
                  <a:pt x="33413" y="26382"/>
                </a:cubicBezTo>
                <a:cubicBezTo>
                  <a:pt x="33472" y="26382"/>
                  <a:pt x="33535" y="26369"/>
                  <a:pt x="33600" y="26339"/>
                </a:cubicBezTo>
                <a:cubicBezTo>
                  <a:pt x="33737" y="26270"/>
                  <a:pt x="33828" y="26133"/>
                  <a:pt x="33919" y="25997"/>
                </a:cubicBezTo>
                <a:cubicBezTo>
                  <a:pt x="34069" y="25762"/>
                  <a:pt x="35356" y="22153"/>
                  <a:pt x="34365" y="22153"/>
                </a:cubicBezTo>
                <a:cubicBezTo>
                  <a:pt x="34296" y="22153"/>
                  <a:pt x="34217" y="22171"/>
                  <a:pt x="34125" y="22208"/>
                </a:cubicBezTo>
                <a:cubicBezTo>
                  <a:pt x="34558" y="22025"/>
                  <a:pt x="35015" y="21842"/>
                  <a:pt x="35449" y="21683"/>
                </a:cubicBezTo>
                <a:lnTo>
                  <a:pt x="35449" y="21683"/>
                </a:lnTo>
                <a:cubicBezTo>
                  <a:pt x="35406" y="21685"/>
                  <a:pt x="35364" y="21686"/>
                  <a:pt x="35322" y="21686"/>
                </a:cubicBezTo>
                <a:cubicBezTo>
                  <a:pt x="34089" y="21686"/>
                  <a:pt x="32907" y="20729"/>
                  <a:pt x="32664" y="19537"/>
                </a:cubicBezTo>
                <a:cubicBezTo>
                  <a:pt x="32915" y="19514"/>
                  <a:pt x="33166" y="19514"/>
                  <a:pt x="33417" y="19491"/>
                </a:cubicBezTo>
                <a:cubicBezTo>
                  <a:pt x="33075" y="18624"/>
                  <a:pt x="32367" y="17939"/>
                  <a:pt x="31477" y="17620"/>
                </a:cubicBezTo>
                <a:cubicBezTo>
                  <a:pt x="31885" y="17447"/>
                  <a:pt x="32315" y="17361"/>
                  <a:pt x="32744" y="17361"/>
                </a:cubicBezTo>
                <a:cubicBezTo>
                  <a:pt x="32939" y="17361"/>
                  <a:pt x="33133" y="17379"/>
                  <a:pt x="33326" y="17414"/>
                </a:cubicBezTo>
                <a:cubicBezTo>
                  <a:pt x="33463" y="16889"/>
                  <a:pt x="32869" y="16478"/>
                  <a:pt x="32344" y="16364"/>
                </a:cubicBezTo>
                <a:cubicBezTo>
                  <a:pt x="31797" y="16250"/>
                  <a:pt x="31180" y="16250"/>
                  <a:pt x="30838" y="15816"/>
                </a:cubicBezTo>
                <a:lnTo>
                  <a:pt x="33531" y="15269"/>
                </a:lnTo>
                <a:cubicBezTo>
                  <a:pt x="33235" y="14675"/>
                  <a:pt x="32481" y="14538"/>
                  <a:pt x="31819" y="14447"/>
                </a:cubicBezTo>
                <a:cubicBezTo>
                  <a:pt x="29628" y="14196"/>
                  <a:pt x="28807" y="13968"/>
                  <a:pt x="27916" y="11982"/>
                </a:cubicBezTo>
                <a:cubicBezTo>
                  <a:pt x="27662" y="11363"/>
                  <a:pt x="28364" y="10788"/>
                  <a:pt x="29041" y="10788"/>
                </a:cubicBezTo>
                <a:cubicBezTo>
                  <a:pt x="29213" y="10788"/>
                  <a:pt x="29384" y="10826"/>
                  <a:pt x="29537" y="10909"/>
                </a:cubicBezTo>
                <a:cubicBezTo>
                  <a:pt x="30267" y="11320"/>
                  <a:pt x="30541" y="12233"/>
                  <a:pt x="30724" y="13055"/>
                </a:cubicBezTo>
                <a:cubicBezTo>
                  <a:pt x="31203" y="12301"/>
                  <a:pt x="31340" y="11343"/>
                  <a:pt x="31135" y="10475"/>
                </a:cubicBezTo>
                <a:lnTo>
                  <a:pt x="31135" y="10475"/>
                </a:lnTo>
                <a:cubicBezTo>
                  <a:pt x="31842" y="11503"/>
                  <a:pt x="32847" y="12324"/>
                  <a:pt x="33988" y="12849"/>
                </a:cubicBezTo>
                <a:cubicBezTo>
                  <a:pt x="34204" y="11539"/>
                  <a:pt x="35552" y="10638"/>
                  <a:pt x="36852" y="10638"/>
                </a:cubicBezTo>
                <a:cubicBezTo>
                  <a:pt x="37340" y="10638"/>
                  <a:pt x="37822" y="10765"/>
                  <a:pt x="38233" y="11046"/>
                </a:cubicBezTo>
                <a:cubicBezTo>
                  <a:pt x="38213" y="11043"/>
                  <a:pt x="38193" y="11042"/>
                  <a:pt x="38174" y="11042"/>
                </a:cubicBezTo>
                <a:cubicBezTo>
                  <a:pt x="37692" y="11042"/>
                  <a:pt x="37494" y="11838"/>
                  <a:pt x="37845" y="12233"/>
                </a:cubicBezTo>
                <a:cubicBezTo>
                  <a:pt x="38211" y="12621"/>
                  <a:pt x="38827" y="12644"/>
                  <a:pt x="39352" y="12667"/>
                </a:cubicBezTo>
                <a:cubicBezTo>
                  <a:pt x="40288" y="11731"/>
                  <a:pt x="40972" y="10544"/>
                  <a:pt x="41315" y="9288"/>
                </a:cubicBezTo>
                <a:cubicBezTo>
                  <a:pt x="41349" y="9811"/>
                  <a:pt x="41857" y="10073"/>
                  <a:pt x="42368" y="10073"/>
                </a:cubicBezTo>
                <a:cubicBezTo>
                  <a:pt x="42884" y="10073"/>
                  <a:pt x="43403" y="9805"/>
                  <a:pt x="43438" y="9266"/>
                </a:cubicBezTo>
                <a:cubicBezTo>
                  <a:pt x="43483" y="10293"/>
                  <a:pt x="44008" y="11274"/>
                  <a:pt x="44830" y="11891"/>
                </a:cubicBezTo>
                <a:cubicBezTo>
                  <a:pt x="45811" y="11183"/>
                  <a:pt x="46450" y="10019"/>
                  <a:pt x="46542" y="8809"/>
                </a:cubicBezTo>
                <a:cubicBezTo>
                  <a:pt x="47888" y="9334"/>
                  <a:pt x="49235" y="9836"/>
                  <a:pt x="50559" y="10361"/>
                </a:cubicBezTo>
                <a:cubicBezTo>
                  <a:pt x="51518" y="11959"/>
                  <a:pt x="50673" y="14356"/>
                  <a:pt x="48916" y="14995"/>
                </a:cubicBezTo>
                <a:cubicBezTo>
                  <a:pt x="49966" y="15474"/>
                  <a:pt x="50148" y="17163"/>
                  <a:pt x="49235" y="17825"/>
                </a:cubicBezTo>
                <a:cubicBezTo>
                  <a:pt x="50011" y="18487"/>
                  <a:pt x="50810" y="19149"/>
                  <a:pt x="51586" y="19811"/>
                </a:cubicBezTo>
                <a:cubicBezTo>
                  <a:pt x="50993" y="21043"/>
                  <a:pt x="50787" y="22481"/>
                  <a:pt x="51016" y="23851"/>
                </a:cubicBezTo>
                <a:cubicBezTo>
                  <a:pt x="52727" y="23098"/>
                  <a:pt x="53526" y="20792"/>
                  <a:pt x="52636" y="19149"/>
                </a:cubicBezTo>
                <a:lnTo>
                  <a:pt x="52636" y="19149"/>
                </a:lnTo>
                <a:cubicBezTo>
                  <a:pt x="53093" y="19902"/>
                  <a:pt x="53937" y="20404"/>
                  <a:pt x="54805" y="20473"/>
                </a:cubicBezTo>
                <a:cubicBezTo>
                  <a:pt x="54485" y="21523"/>
                  <a:pt x="55101" y="22778"/>
                  <a:pt x="56128" y="23166"/>
                </a:cubicBezTo>
                <a:cubicBezTo>
                  <a:pt x="56859" y="21112"/>
                  <a:pt x="56699" y="18784"/>
                  <a:pt x="55695" y="16866"/>
                </a:cubicBezTo>
                <a:cubicBezTo>
                  <a:pt x="56973" y="16159"/>
                  <a:pt x="55855" y="14196"/>
                  <a:pt x="54690" y="13306"/>
                </a:cubicBezTo>
                <a:lnTo>
                  <a:pt x="54690" y="13306"/>
                </a:lnTo>
                <a:cubicBezTo>
                  <a:pt x="55170" y="13351"/>
                  <a:pt x="55672" y="13420"/>
                  <a:pt x="56151" y="13488"/>
                </a:cubicBezTo>
                <a:cubicBezTo>
                  <a:pt x="55901" y="13199"/>
                  <a:pt x="55650" y="12894"/>
                  <a:pt x="55400" y="12600"/>
                </a:cubicBezTo>
                <a:lnTo>
                  <a:pt x="55400" y="12600"/>
                </a:lnTo>
                <a:cubicBezTo>
                  <a:pt x="55568" y="12756"/>
                  <a:pt x="55774" y="12825"/>
                  <a:pt x="55990" y="12825"/>
                </a:cubicBezTo>
                <a:cubicBezTo>
                  <a:pt x="56772" y="12825"/>
                  <a:pt x="57701" y="11930"/>
                  <a:pt x="57566" y="11023"/>
                </a:cubicBezTo>
                <a:cubicBezTo>
                  <a:pt x="57384" y="9791"/>
                  <a:pt x="56197" y="8992"/>
                  <a:pt x="55124" y="8353"/>
                </a:cubicBezTo>
                <a:lnTo>
                  <a:pt x="55124" y="8353"/>
                </a:lnTo>
                <a:cubicBezTo>
                  <a:pt x="55155" y="8358"/>
                  <a:pt x="55186" y="8361"/>
                  <a:pt x="55216" y="8361"/>
                </a:cubicBezTo>
                <a:cubicBezTo>
                  <a:pt x="55691" y="8361"/>
                  <a:pt x="56003" y="7707"/>
                  <a:pt x="55832" y="7234"/>
                </a:cubicBezTo>
                <a:cubicBezTo>
                  <a:pt x="55649" y="6732"/>
                  <a:pt x="55170" y="6412"/>
                  <a:pt x="54713" y="6139"/>
                </a:cubicBezTo>
                <a:cubicBezTo>
                  <a:pt x="54881" y="5958"/>
                  <a:pt x="55088" y="5881"/>
                  <a:pt x="55308" y="5881"/>
                </a:cubicBezTo>
                <a:cubicBezTo>
                  <a:pt x="55895" y="5881"/>
                  <a:pt x="56576" y="6431"/>
                  <a:pt x="56859" y="7029"/>
                </a:cubicBezTo>
                <a:cubicBezTo>
                  <a:pt x="57247" y="7873"/>
                  <a:pt x="57407" y="8923"/>
                  <a:pt x="58206" y="9380"/>
                </a:cubicBezTo>
                <a:cubicBezTo>
                  <a:pt x="58418" y="9506"/>
                  <a:pt x="58646" y="9563"/>
                  <a:pt x="58874" y="9563"/>
                </a:cubicBezTo>
                <a:cubicBezTo>
                  <a:pt x="59800" y="9563"/>
                  <a:pt x="60739" y="8633"/>
                  <a:pt x="60739" y="7645"/>
                </a:cubicBezTo>
                <a:cubicBezTo>
                  <a:pt x="60739" y="6390"/>
                  <a:pt x="59689" y="5363"/>
                  <a:pt x="58502" y="4929"/>
                </a:cubicBezTo>
                <a:cubicBezTo>
                  <a:pt x="59438" y="4929"/>
                  <a:pt x="60374" y="4518"/>
                  <a:pt x="61036" y="3856"/>
                </a:cubicBezTo>
                <a:cubicBezTo>
                  <a:pt x="60602" y="3719"/>
                  <a:pt x="60146" y="3559"/>
                  <a:pt x="59917" y="3171"/>
                </a:cubicBezTo>
                <a:cubicBezTo>
                  <a:pt x="59731" y="2820"/>
                  <a:pt x="59957" y="2263"/>
                  <a:pt x="60323" y="2245"/>
                </a:cubicBezTo>
                <a:lnTo>
                  <a:pt x="60323" y="2245"/>
                </a:lnTo>
                <a:cubicBezTo>
                  <a:pt x="60008" y="2213"/>
                  <a:pt x="59693" y="2197"/>
                  <a:pt x="59378" y="2197"/>
                </a:cubicBezTo>
                <a:cubicBezTo>
                  <a:pt x="58156" y="2197"/>
                  <a:pt x="56946" y="2437"/>
                  <a:pt x="55832" y="2897"/>
                </a:cubicBezTo>
                <a:lnTo>
                  <a:pt x="55809" y="1505"/>
                </a:lnTo>
                <a:cubicBezTo>
                  <a:pt x="55127" y="1701"/>
                  <a:pt x="54418" y="1799"/>
                  <a:pt x="53708" y="1799"/>
                </a:cubicBezTo>
                <a:cubicBezTo>
                  <a:pt x="52848" y="1799"/>
                  <a:pt x="51988" y="1656"/>
                  <a:pt x="51175" y="1368"/>
                </a:cubicBezTo>
                <a:cubicBezTo>
                  <a:pt x="50491" y="1939"/>
                  <a:pt x="49806" y="2487"/>
                  <a:pt x="49121" y="3034"/>
                </a:cubicBezTo>
                <a:cubicBezTo>
                  <a:pt x="48756" y="2441"/>
                  <a:pt x="49167" y="1596"/>
                  <a:pt x="49806" y="1277"/>
                </a:cubicBezTo>
                <a:cubicBezTo>
                  <a:pt x="50199" y="1080"/>
                  <a:pt x="50634" y="1022"/>
                  <a:pt x="51076" y="1022"/>
                </a:cubicBezTo>
                <a:cubicBezTo>
                  <a:pt x="51353" y="1022"/>
                  <a:pt x="51633" y="1045"/>
                  <a:pt x="51906" y="1071"/>
                </a:cubicBezTo>
                <a:cubicBezTo>
                  <a:pt x="51885" y="499"/>
                  <a:pt x="51334" y="0"/>
                  <a:pt x="50777" y="0"/>
                </a:cubicBezTo>
                <a:close/>
              </a:path>
            </a:pathLst>
          </a:custGeom>
          <a:solidFill>
            <a:srgbClr val="3270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995" name="Google Shape;3995;p37"/>
          <p:cNvGrpSpPr/>
          <p:nvPr/>
        </p:nvGrpSpPr>
        <p:grpSpPr>
          <a:xfrm flipH="1">
            <a:off x="11659967" y="3112651"/>
            <a:ext cx="1479867" cy="1581100"/>
            <a:chOff x="454950" y="2869750"/>
            <a:chExt cx="1109900" cy="1185825"/>
          </a:xfrm>
        </p:grpSpPr>
        <p:sp>
          <p:nvSpPr>
            <p:cNvPr id="3996" name="Google Shape;3996;p37"/>
            <p:cNvSpPr/>
            <p:nvPr/>
          </p:nvSpPr>
          <p:spPr>
            <a:xfrm>
              <a:off x="454950" y="3726850"/>
              <a:ext cx="470800" cy="328725"/>
            </a:xfrm>
            <a:custGeom>
              <a:avLst/>
              <a:gdLst/>
              <a:ahLst/>
              <a:cxnLst/>
              <a:rect l="l" t="t" r="r" b="b"/>
              <a:pathLst>
                <a:path w="18832" h="13149" extrusionOk="0">
                  <a:moveTo>
                    <a:pt x="9998" y="685"/>
                  </a:moveTo>
                  <a:cubicBezTo>
                    <a:pt x="9998" y="765"/>
                    <a:pt x="10013" y="843"/>
                    <a:pt x="10040" y="917"/>
                  </a:cubicBezTo>
                  <a:lnTo>
                    <a:pt x="10040" y="917"/>
                  </a:lnTo>
                  <a:cubicBezTo>
                    <a:pt x="10028" y="839"/>
                    <a:pt x="10014" y="762"/>
                    <a:pt x="9998" y="685"/>
                  </a:cubicBezTo>
                  <a:close/>
                  <a:moveTo>
                    <a:pt x="2694" y="4109"/>
                  </a:moveTo>
                  <a:lnTo>
                    <a:pt x="2694" y="4109"/>
                  </a:lnTo>
                  <a:cubicBezTo>
                    <a:pt x="3038" y="4399"/>
                    <a:pt x="3454" y="4602"/>
                    <a:pt x="3896" y="4697"/>
                  </a:cubicBezTo>
                  <a:lnTo>
                    <a:pt x="3896" y="4697"/>
                  </a:lnTo>
                  <a:cubicBezTo>
                    <a:pt x="3549" y="4408"/>
                    <a:pt x="3137" y="4202"/>
                    <a:pt x="2694" y="4109"/>
                  </a:cubicBezTo>
                  <a:close/>
                  <a:moveTo>
                    <a:pt x="1758" y="11048"/>
                  </a:moveTo>
                  <a:cubicBezTo>
                    <a:pt x="1802" y="11064"/>
                    <a:pt x="1846" y="11072"/>
                    <a:pt x="1890" y="11072"/>
                  </a:cubicBezTo>
                  <a:cubicBezTo>
                    <a:pt x="1937" y="11072"/>
                    <a:pt x="1983" y="11063"/>
                    <a:pt x="2027" y="11048"/>
                  </a:cubicBezTo>
                  <a:lnTo>
                    <a:pt x="2027" y="11048"/>
                  </a:lnTo>
                  <a:cubicBezTo>
                    <a:pt x="1938" y="11048"/>
                    <a:pt x="1849" y="11048"/>
                    <a:pt x="1758" y="11048"/>
                  </a:cubicBezTo>
                  <a:close/>
                  <a:moveTo>
                    <a:pt x="10523" y="0"/>
                  </a:moveTo>
                  <a:cubicBezTo>
                    <a:pt x="10500" y="457"/>
                    <a:pt x="10500" y="890"/>
                    <a:pt x="10477" y="1347"/>
                  </a:cubicBezTo>
                  <a:cubicBezTo>
                    <a:pt x="10277" y="1280"/>
                    <a:pt x="10114" y="1116"/>
                    <a:pt x="10040" y="917"/>
                  </a:cubicBezTo>
                  <a:lnTo>
                    <a:pt x="10040" y="917"/>
                  </a:lnTo>
                  <a:cubicBezTo>
                    <a:pt x="10192" y="1923"/>
                    <a:pt x="9952" y="2986"/>
                    <a:pt x="9359" y="3812"/>
                  </a:cubicBezTo>
                  <a:cubicBezTo>
                    <a:pt x="9336" y="3812"/>
                    <a:pt x="9336" y="3789"/>
                    <a:pt x="9313" y="3766"/>
                  </a:cubicBezTo>
                  <a:cubicBezTo>
                    <a:pt x="9131" y="3538"/>
                    <a:pt x="9062" y="3219"/>
                    <a:pt x="9176" y="2945"/>
                  </a:cubicBezTo>
                  <a:cubicBezTo>
                    <a:pt x="9137" y="2935"/>
                    <a:pt x="9098" y="2930"/>
                    <a:pt x="9060" y="2930"/>
                  </a:cubicBezTo>
                  <a:cubicBezTo>
                    <a:pt x="8966" y="2930"/>
                    <a:pt x="8876" y="2957"/>
                    <a:pt x="8794" y="3001"/>
                  </a:cubicBezTo>
                  <a:lnTo>
                    <a:pt x="8794" y="3001"/>
                  </a:lnTo>
                  <a:cubicBezTo>
                    <a:pt x="9252" y="2631"/>
                    <a:pt x="9276" y="1841"/>
                    <a:pt x="8811" y="1461"/>
                  </a:cubicBezTo>
                  <a:lnTo>
                    <a:pt x="8811" y="1461"/>
                  </a:lnTo>
                  <a:cubicBezTo>
                    <a:pt x="8697" y="1781"/>
                    <a:pt x="8583" y="2100"/>
                    <a:pt x="8309" y="2306"/>
                  </a:cubicBezTo>
                  <a:cubicBezTo>
                    <a:pt x="8190" y="2392"/>
                    <a:pt x="8029" y="2443"/>
                    <a:pt x="7874" y="2443"/>
                  </a:cubicBezTo>
                  <a:cubicBezTo>
                    <a:pt x="7703" y="2443"/>
                    <a:pt x="7538" y="2381"/>
                    <a:pt x="7442" y="2237"/>
                  </a:cubicBezTo>
                  <a:cubicBezTo>
                    <a:pt x="7670" y="1826"/>
                    <a:pt x="7647" y="1301"/>
                    <a:pt x="7350" y="936"/>
                  </a:cubicBezTo>
                  <a:cubicBezTo>
                    <a:pt x="6962" y="1233"/>
                    <a:pt x="6803" y="1803"/>
                    <a:pt x="7008" y="2260"/>
                  </a:cubicBezTo>
                  <a:cubicBezTo>
                    <a:pt x="6643" y="1918"/>
                    <a:pt x="6255" y="1552"/>
                    <a:pt x="5867" y="1210"/>
                  </a:cubicBezTo>
                  <a:lnTo>
                    <a:pt x="5867" y="1210"/>
                  </a:lnTo>
                  <a:cubicBezTo>
                    <a:pt x="6072" y="1689"/>
                    <a:pt x="6278" y="2169"/>
                    <a:pt x="6483" y="2648"/>
                  </a:cubicBezTo>
                  <a:cubicBezTo>
                    <a:pt x="6163" y="2374"/>
                    <a:pt x="5844" y="2077"/>
                    <a:pt x="5524" y="1781"/>
                  </a:cubicBezTo>
                  <a:lnTo>
                    <a:pt x="5524" y="1781"/>
                  </a:lnTo>
                  <a:cubicBezTo>
                    <a:pt x="5821" y="2351"/>
                    <a:pt x="5730" y="3105"/>
                    <a:pt x="5319" y="3584"/>
                  </a:cubicBezTo>
                  <a:cubicBezTo>
                    <a:pt x="5365" y="3127"/>
                    <a:pt x="5296" y="2648"/>
                    <a:pt x="5136" y="2214"/>
                  </a:cubicBezTo>
                  <a:cubicBezTo>
                    <a:pt x="4497" y="2694"/>
                    <a:pt x="4497" y="3789"/>
                    <a:pt x="5136" y="4246"/>
                  </a:cubicBezTo>
                  <a:cubicBezTo>
                    <a:pt x="4566" y="3858"/>
                    <a:pt x="3904" y="3607"/>
                    <a:pt x="3196" y="3584"/>
                  </a:cubicBezTo>
                  <a:lnTo>
                    <a:pt x="3196" y="3584"/>
                  </a:lnTo>
                  <a:cubicBezTo>
                    <a:pt x="3539" y="3972"/>
                    <a:pt x="3881" y="4360"/>
                    <a:pt x="4246" y="4748"/>
                  </a:cubicBezTo>
                  <a:cubicBezTo>
                    <a:pt x="4128" y="4739"/>
                    <a:pt x="4011" y="4721"/>
                    <a:pt x="3896" y="4697"/>
                  </a:cubicBezTo>
                  <a:lnTo>
                    <a:pt x="3896" y="4697"/>
                  </a:lnTo>
                  <a:cubicBezTo>
                    <a:pt x="4229" y="4974"/>
                    <a:pt x="4501" y="5327"/>
                    <a:pt x="4680" y="5729"/>
                  </a:cubicBezTo>
                  <a:cubicBezTo>
                    <a:pt x="4337" y="5524"/>
                    <a:pt x="3972" y="5387"/>
                    <a:pt x="3584" y="5296"/>
                  </a:cubicBezTo>
                  <a:lnTo>
                    <a:pt x="3584" y="5296"/>
                  </a:lnTo>
                  <a:cubicBezTo>
                    <a:pt x="3516" y="5684"/>
                    <a:pt x="3653" y="6095"/>
                    <a:pt x="3949" y="6369"/>
                  </a:cubicBezTo>
                  <a:cubicBezTo>
                    <a:pt x="3773" y="6240"/>
                    <a:pt x="3552" y="6168"/>
                    <a:pt x="3326" y="6168"/>
                  </a:cubicBezTo>
                  <a:cubicBezTo>
                    <a:pt x="3229" y="6168"/>
                    <a:pt x="3132" y="6182"/>
                    <a:pt x="3036" y="6209"/>
                  </a:cubicBezTo>
                  <a:cubicBezTo>
                    <a:pt x="3721" y="6734"/>
                    <a:pt x="4725" y="6871"/>
                    <a:pt x="5182" y="7601"/>
                  </a:cubicBezTo>
                  <a:cubicBezTo>
                    <a:pt x="4452" y="8058"/>
                    <a:pt x="3402" y="8149"/>
                    <a:pt x="2534" y="8354"/>
                  </a:cubicBezTo>
                  <a:cubicBezTo>
                    <a:pt x="2648" y="8651"/>
                    <a:pt x="2877" y="8925"/>
                    <a:pt x="3128" y="9108"/>
                  </a:cubicBezTo>
                  <a:cubicBezTo>
                    <a:pt x="2781" y="9400"/>
                    <a:pt x="2302" y="9429"/>
                    <a:pt x="1833" y="9429"/>
                  </a:cubicBezTo>
                  <a:cubicBezTo>
                    <a:pt x="1715" y="9429"/>
                    <a:pt x="1598" y="9427"/>
                    <a:pt x="1484" y="9427"/>
                  </a:cubicBezTo>
                  <a:cubicBezTo>
                    <a:pt x="914" y="9427"/>
                    <a:pt x="229" y="9564"/>
                    <a:pt x="1" y="10089"/>
                  </a:cubicBezTo>
                  <a:cubicBezTo>
                    <a:pt x="526" y="9975"/>
                    <a:pt x="1051" y="9861"/>
                    <a:pt x="1576" y="9747"/>
                  </a:cubicBezTo>
                  <a:lnTo>
                    <a:pt x="1576" y="9747"/>
                  </a:lnTo>
                  <a:cubicBezTo>
                    <a:pt x="1439" y="9998"/>
                    <a:pt x="1324" y="10272"/>
                    <a:pt x="1188" y="10523"/>
                  </a:cubicBezTo>
                  <a:cubicBezTo>
                    <a:pt x="1477" y="10414"/>
                    <a:pt x="1794" y="10349"/>
                    <a:pt x="2106" y="10349"/>
                  </a:cubicBezTo>
                  <a:cubicBezTo>
                    <a:pt x="2189" y="10349"/>
                    <a:pt x="2271" y="10353"/>
                    <a:pt x="2352" y="10363"/>
                  </a:cubicBezTo>
                  <a:cubicBezTo>
                    <a:pt x="2489" y="10621"/>
                    <a:pt x="2290" y="10957"/>
                    <a:pt x="2027" y="11048"/>
                  </a:cubicBezTo>
                  <a:lnTo>
                    <a:pt x="2027" y="11048"/>
                  </a:lnTo>
                  <a:cubicBezTo>
                    <a:pt x="2318" y="11049"/>
                    <a:pt x="2602" y="11053"/>
                    <a:pt x="2899" y="11071"/>
                  </a:cubicBezTo>
                  <a:cubicBezTo>
                    <a:pt x="2968" y="11390"/>
                    <a:pt x="2534" y="11550"/>
                    <a:pt x="2215" y="11596"/>
                  </a:cubicBezTo>
                  <a:cubicBezTo>
                    <a:pt x="1895" y="11641"/>
                    <a:pt x="1461" y="11892"/>
                    <a:pt x="1621" y="12189"/>
                  </a:cubicBezTo>
                  <a:cubicBezTo>
                    <a:pt x="1678" y="12303"/>
                    <a:pt x="1798" y="12343"/>
                    <a:pt x="1932" y="12343"/>
                  </a:cubicBezTo>
                  <a:cubicBezTo>
                    <a:pt x="2066" y="12343"/>
                    <a:pt x="2215" y="12303"/>
                    <a:pt x="2329" y="12257"/>
                  </a:cubicBezTo>
                  <a:cubicBezTo>
                    <a:pt x="3014" y="11938"/>
                    <a:pt x="3653" y="11527"/>
                    <a:pt x="4223" y="11048"/>
                  </a:cubicBezTo>
                  <a:lnTo>
                    <a:pt x="4223" y="11048"/>
                  </a:lnTo>
                  <a:cubicBezTo>
                    <a:pt x="4200" y="11207"/>
                    <a:pt x="4246" y="11367"/>
                    <a:pt x="4360" y="11459"/>
                  </a:cubicBezTo>
                  <a:cubicBezTo>
                    <a:pt x="4589" y="11322"/>
                    <a:pt x="4794" y="11185"/>
                    <a:pt x="4999" y="11048"/>
                  </a:cubicBezTo>
                  <a:lnTo>
                    <a:pt x="4999" y="11048"/>
                  </a:lnTo>
                  <a:cubicBezTo>
                    <a:pt x="4771" y="11459"/>
                    <a:pt x="4611" y="11892"/>
                    <a:pt x="4520" y="12349"/>
                  </a:cubicBezTo>
                  <a:cubicBezTo>
                    <a:pt x="4550" y="12339"/>
                    <a:pt x="4579" y="12335"/>
                    <a:pt x="4607" y="12335"/>
                  </a:cubicBezTo>
                  <a:cubicBezTo>
                    <a:pt x="4974" y="12335"/>
                    <a:pt x="5122" y="13126"/>
                    <a:pt x="5547" y="13148"/>
                  </a:cubicBezTo>
                  <a:cubicBezTo>
                    <a:pt x="5555" y="13148"/>
                    <a:pt x="5562" y="13148"/>
                    <a:pt x="5570" y="13148"/>
                  </a:cubicBezTo>
                  <a:cubicBezTo>
                    <a:pt x="5901" y="13148"/>
                    <a:pt x="5994" y="12683"/>
                    <a:pt x="5963" y="12349"/>
                  </a:cubicBezTo>
                  <a:lnTo>
                    <a:pt x="5963" y="12349"/>
                  </a:lnTo>
                  <a:cubicBezTo>
                    <a:pt x="6008" y="12631"/>
                    <a:pt x="6284" y="12839"/>
                    <a:pt x="6557" y="12839"/>
                  </a:cubicBezTo>
                  <a:cubicBezTo>
                    <a:pt x="6594" y="12839"/>
                    <a:pt x="6630" y="12836"/>
                    <a:pt x="6666" y="12828"/>
                  </a:cubicBezTo>
                  <a:cubicBezTo>
                    <a:pt x="6975" y="12746"/>
                    <a:pt x="7154" y="12403"/>
                    <a:pt x="7085" y="12102"/>
                  </a:cubicBezTo>
                  <a:lnTo>
                    <a:pt x="7085" y="12102"/>
                  </a:lnTo>
                  <a:cubicBezTo>
                    <a:pt x="7183" y="12326"/>
                    <a:pt x="7429" y="12453"/>
                    <a:pt x="7676" y="12453"/>
                  </a:cubicBezTo>
                  <a:cubicBezTo>
                    <a:pt x="7802" y="12453"/>
                    <a:pt x="7929" y="12420"/>
                    <a:pt x="8035" y="12349"/>
                  </a:cubicBezTo>
                  <a:cubicBezTo>
                    <a:pt x="8378" y="12121"/>
                    <a:pt x="8492" y="11687"/>
                    <a:pt x="8423" y="11276"/>
                  </a:cubicBezTo>
                  <a:cubicBezTo>
                    <a:pt x="8363" y="10937"/>
                    <a:pt x="8181" y="10615"/>
                    <a:pt x="7999" y="10311"/>
                  </a:cubicBezTo>
                  <a:lnTo>
                    <a:pt x="7999" y="10311"/>
                  </a:lnTo>
                  <a:cubicBezTo>
                    <a:pt x="8188" y="10592"/>
                    <a:pt x="8471" y="10815"/>
                    <a:pt x="8788" y="10934"/>
                  </a:cubicBezTo>
                  <a:cubicBezTo>
                    <a:pt x="8720" y="10546"/>
                    <a:pt x="8674" y="10135"/>
                    <a:pt x="8629" y="9724"/>
                  </a:cubicBezTo>
                  <a:cubicBezTo>
                    <a:pt x="8583" y="9541"/>
                    <a:pt x="8560" y="9313"/>
                    <a:pt x="8651" y="9130"/>
                  </a:cubicBezTo>
                  <a:cubicBezTo>
                    <a:pt x="8705" y="8988"/>
                    <a:pt x="8856" y="8873"/>
                    <a:pt x="9006" y="8873"/>
                  </a:cubicBezTo>
                  <a:cubicBezTo>
                    <a:pt x="9048" y="8873"/>
                    <a:pt x="9091" y="8882"/>
                    <a:pt x="9131" y="8902"/>
                  </a:cubicBezTo>
                  <a:cubicBezTo>
                    <a:pt x="9405" y="9016"/>
                    <a:pt x="9313" y="9404"/>
                    <a:pt x="9245" y="9678"/>
                  </a:cubicBezTo>
                  <a:cubicBezTo>
                    <a:pt x="9154" y="9975"/>
                    <a:pt x="9222" y="10386"/>
                    <a:pt x="9496" y="10386"/>
                  </a:cubicBezTo>
                  <a:cubicBezTo>
                    <a:pt x="9587" y="10089"/>
                    <a:pt x="9724" y="9815"/>
                    <a:pt x="9952" y="9610"/>
                  </a:cubicBezTo>
                  <a:cubicBezTo>
                    <a:pt x="9998" y="10135"/>
                    <a:pt x="10181" y="10660"/>
                    <a:pt x="10455" y="11139"/>
                  </a:cubicBezTo>
                  <a:cubicBezTo>
                    <a:pt x="10637" y="10911"/>
                    <a:pt x="10706" y="10614"/>
                    <a:pt x="10637" y="10340"/>
                  </a:cubicBezTo>
                  <a:lnTo>
                    <a:pt x="10637" y="10340"/>
                  </a:lnTo>
                  <a:cubicBezTo>
                    <a:pt x="10837" y="10685"/>
                    <a:pt x="11238" y="10943"/>
                    <a:pt x="11635" y="10943"/>
                  </a:cubicBezTo>
                  <a:cubicBezTo>
                    <a:pt x="11737" y="10943"/>
                    <a:pt x="11840" y="10925"/>
                    <a:pt x="11938" y="10888"/>
                  </a:cubicBezTo>
                  <a:cubicBezTo>
                    <a:pt x="12397" y="10691"/>
                    <a:pt x="12521" y="9950"/>
                    <a:pt x="12110" y="9707"/>
                  </a:cubicBezTo>
                  <a:lnTo>
                    <a:pt x="12110" y="9707"/>
                  </a:lnTo>
                  <a:cubicBezTo>
                    <a:pt x="12424" y="9860"/>
                    <a:pt x="12781" y="9932"/>
                    <a:pt x="13142" y="9932"/>
                  </a:cubicBezTo>
                  <a:cubicBezTo>
                    <a:pt x="13266" y="9932"/>
                    <a:pt x="13390" y="9923"/>
                    <a:pt x="13513" y="9906"/>
                  </a:cubicBezTo>
                  <a:cubicBezTo>
                    <a:pt x="13650" y="9861"/>
                    <a:pt x="13833" y="9792"/>
                    <a:pt x="13833" y="9655"/>
                  </a:cubicBezTo>
                  <a:cubicBezTo>
                    <a:pt x="13833" y="9541"/>
                    <a:pt x="13719" y="9450"/>
                    <a:pt x="13627" y="9381"/>
                  </a:cubicBezTo>
                  <a:cubicBezTo>
                    <a:pt x="13308" y="9153"/>
                    <a:pt x="12988" y="8971"/>
                    <a:pt x="12737" y="8651"/>
                  </a:cubicBezTo>
                  <a:cubicBezTo>
                    <a:pt x="12943" y="8583"/>
                    <a:pt x="13171" y="8309"/>
                    <a:pt x="13399" y="8240"/>
                  </a:cubicBezTo>
                  <a:cubicBezTo>
                    <a:pt x="13250" y="8155"/>
                    <a:pt x="12686" y="7754"/>
                    <a:pt x="12462" y="7754"/>
                  </a:cubicBezTo>
                  <a:cubicBezTo>
                    <a:pt x="12451" y="7754"/>
                    <a:pt x="12440" y="7755"/>
                    <a:pt x="12431" y="7757"/>
                  </a:cubicBezTo>
                  <a:lnTo>
                    <a:pt x="12431" y="7757"/>
                  </a:lnTo>
                  <a:cubicBezTo>
                    <a:pt x="12814" y="7645"/>
                    <a:pt x="13198" y="7554"/>
                    <a:pt x="13582" y="7441"/>
                  </a:cubicBezTo>
                  <a:cubicBezTo>
                    <a:pt x="13080" y="6962"/>
                    <a:pt x="12395" y="6711"/>
                    <a:pt x="11710" y="6711"/>
                  </a:cubicBezTo>
                  <a:cubicBezTo>
                    <a:pt x="11915" y="6437"/>
                    <a:pt x="12235" y="6254"/>
                    <a:pt x="12600" y="6232"/>
                  </a:cubicBezTo>
                  <a:cubicBezTo>
                    <a:pt x="12052" y="6140"/>
                    <a:pt x="11527" y="5912"/>
                    <a:pt x="11094" y="5592"/>
                  </a:cubicBezTo>
                  <a:cubicBezTo>
                    <a:pt x="11438" y="5396"/>
                    <a:pt x="11852" y="5293"/>
                    <a:pt x="12262" y="5293"/>
                  </a:cubicBezTo>
                  <a:cubicBezTo>
                    <a:pt x="12422" y="5293"/>
                    <a:pt x="12583" y="5309"/>
                    <a:pt x="12737" y="5341"/>
                  </a:cubicBezTo>
                  <a:cubicBezTo>
                    <a:pt x="12486" y="5273"/>
                    <a:pt x="12281" y="5067"/>
                    <a:pt x="12189" y="4816"/>
                  </a:cubicBezTo>
                  <a:lnTo>
                    <a:pt x="12189" y="4816"/>
                  </a:lnTo>
                  <a:cubicBezTo>
                    <a:pt x="13125" y="5182"/>
                    <a:pt x="14038" y="5547"/>
                    <a:pt x="14951" y="5889"/>
                  </a:cubicBezTo>
                  <a:cubicBezTo>
                    <a:pt x="14860" y="5684"/>
                    <a:pt x="15111" y="5478"/>
                    <a:pt x="15339" y="5478"/>
                  </a:cubicBezTo>
                  <a:cubicBezTo>
                    <a:pt x="15567" y="5478"/>
                    <a:pt x="15773" y="5592"/>
                    <a:pt x="15978" y="5638"/>
                  </a:cubicBezTo>
                  <a:cubicBezTo>
                    <a:pt x="16022" y="5645"/>
                    <a:pt x="16066" y="5649"/>
                    <a:pt x="16110" y="5649"/>
                  </a:cubicBezTo>
                  <a:cubicBezTo>
                    <a:pt x="16614" y="5649"/>
                    <a:pt x="17095" y="5184"/>
                    <a:pt x="17074" y="4679"/>
                  </a:cubicBezTo>
                  <a:lnTo>
                    <a:pt x="17074" y="4679"/>
                  </a:lnTo>
                  <a:cubicBezTo>
                    <a:pt x="16893" y="4770"/>
                    <a:pt x="16692" y="4813"/>
                    <a:pt x="16489" y="4813"/>
                  </a:cubicBezTo>
                  <a:cubicBezTo>
                    <a:pt x="16128" y="4813"/>
                    <a:pt x="15762" y="4677"/>
                    <a:pt x="15499" y="4428"/>
                  </a:cubicBezTo>
                  <a:lnTo>
                    <a:pt x="15499" y="4428"/>
                  </a:lnTo>
                  <a:cubicBezTo>
                    <a:pt x="15583" y="4447"/>
                    <a:pt x="15668" y="4456"/>
                    <a:pt x="15753" y="4456"/>
                  </a:cubicBezTo>
                  <a:cubicBezTo>
                    <a:pt x="16292" y="4456"/>
                    <a:pt x="16825" y="4097"/>
                    <a:pt x="16983" y="3584"/>
                  </a:cubicBezTo>
                  <a:cubicBezTo>
                    <a:pt x="17095" y="3611"/>
                    <a:pt x="17209" y="3624"/>
                    <a:pt x="17324" y="3624"/>
                  </a:cubicBezTo>
                  <a:cubicBezTo>
                    <a:pt x="17975" y="3624"/>
                    <a:pt x="18618" y="3201"/>
                    <a:pt x="18831" y="2580"/>
                  </a:cubicBezTo>
                  <a:lnTo>
                    <a:pt x="18831" y="2580"/>
                  </a:lnTo>
                  <a:cubicBezTo>
                    <a:pt x="18483" y="2970"/>
                    <a:pt x="17973" y="3079"/>
                    <a:pt x="17436" y="3079"/>
                  </a:cubicBezTo>
                  <a:cubicBezTo>
                    <a:pt x="17094" y="3079"/>
                    <a:pt x="16741" y="3035"/>
                    <a:pt x="16412" y="2990"/>
                  </a:cubicBezTo>
                  <a:cubicBezTo>
                    <a:pt x="16236" y="2971"/>
                    <a:pt x="16050" y="2959"/>
                    <a:pt x="15863" y="2959"/>
                  </a:cubicBezTo>
                  <a:cubicBezTo>
                    <a:pt x="15152" y="2959"/>
                    <a:pt x="14423" y="3134"/>
                    <a:pt x="14152" y="3766"/>
                  </a:cubicBezTo>
                  <a:lnTo>
                    <a:pt x="14152" y="3766"/>
                  </a:lnTo>
                  <a:cubicBezTo>
                    <a:pt x="14175" y="3470"/>
                    <a:pt x="14129" y="3150"/>
                    <a:pt x="14038" y="2876"/>
                  </a:cubicBezTo>
                  <a:cubicBezTo>
                    <a:pt x="14540" y="2762"/>
                    <a:pt x="14997" y="2351"/>
                    <a:pt x="15157" y="1849"/>
                  </a:cubicBezTo>
                  <a:cubicBezTo>
                    <a:pt x="15081" y="1819"/>
                    <a:pt x="15002" y="1803"/>
                    <a:pt x="14924" y="1803"/>
                  </a:cubicBezTo>
                  <a:cubicBezTo>
                    <a:pt x="14776" y="1803"/>
                    <a:pt x="14631" y="1859"/>
                    <a:pt x="14512" y="1969"/>
                  </a:cubicBezTo>
                  <a:lnTo>
                    <a:pt x="14512" y="1969"/>
                  </a:lnTo>
                  <a:cubicBezTo>
                    <a:pt x="14885" y="1601"/>
                    <a:pt x="14947" y="953"/>
                    <a:pt x="14654" y="548"/>
                  </a:cubicBezTo>
                  <a:lnTo>
                    <a:pt x="14654" y="548"/>
                  </a:lnTo>
                  <a:cubicBezTo>
                    <a:pt x="14107" y="594"/>
                    <a:pt x="13901" y="1233"/>
                    <a:pt x="13719" y="1735"/>
                  </a:cubicBezTo>
                  <a:cubicBezTo>
                    <a:pt x="13579" y="2174"/>
                    <a:pt x="13231" y="2682"/>
                    <a:pt x="12810" y="2682"/>
                  </a:cubicBezTo>
                  <a:cubicBezTo>
                    <a:pt x="12749" y="2682"/>
                    <a:pt x="12687" y="2671"/>
                    <a:pt x="12623" y="2648"/>
                  </a:cubicBezTo>
                  <a:cubicBezTo>
                    <a:pt x="12965" y="2169"/>
                    <a:pt x="13308" y="1667"/>
                    <a:pt x="13582" y="1164"/>
                  </a:cubicBezTo>
                  <a:cubicBezTo>
                    <a:pt x="13450" y="1134"/>
                    <a:pt x="13316" y="1119"/>
                    <a:pt x="13181" y="1119"/>
                  </a:cubicBezTo>
                  <a:cubicBezTo>
                    <a:pt x="12705" y="1119"/>
                    <a:pt x="12225" y="1301"/>
                    <a:pt x="11870" y="1621"/>
                  </a:cubicBezTo>
                  <a:cubicBezTo>
                    <a:pt x="12189" y="1256"/>
                    <a:pt x="12281" y="708"/>
                    <a:pt x="12098" y="251"/>
                  </a:cubicBezTo>
                  <a:lnTo>
                    <a:pt x="12098" y="251"/>
                  </a:lnTo>
                  <a:cubicBezTo>
                    <a:pt x="11710" y="617"/>
                    <a:pt x="11413" y="1050"/>
                    <a:pt x="11185" y="1507"/>
                  </a:cubicBezTo>
                  <a:cubicBezTo>
                    <a:pt x="11071" y="982"/>
                    <a:pt x="10843" y="457"/>
                    <a:pt x="10523" y="0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7" name="Google Shape;3997;p37"/>
            <p:cNvSpPr/>
            <p:nvPr/>
          </p:nvSpPr>
          <p:spPr>
            <a:xfrm>
              <a:off x="711175" y="3498025"/>
              <a:ext cx="215725" cy="210575"/>
            </a:xfrm>
            <a:custGeom>
              <a:avLst/>
              <a:gdLst/>
              <a:ahLst/>
              <a:cxnLst/>
              <a:rect l="l" t="t" r="r" b="b"/>
              <a:pathLst>
                <a:path w="8629" h="8423" extrusionOk="0">
                  <a:moveTo>
                    <a:pt x="206" y="4337"/>
                  </a:moveTo>
                  <a:lnTo>
                    <a:pt x="206" y="4337"/>
                  </a:lnTo>
                  <a:cubicBezTo>
                    <a:pt x="460" y="4431"/>
                    <a:pt x="706" y="4548"/>
                    <a:pt x="940" y="4689"/>
                  </a:cubicBezTo>
                  <a:lnTo>
                    <a:pt x="940" y="4689"/>
                  </a:lnTo>
                  <a:cubicBezTo>
                    <a:pt x="811" y="4465"/>
                    <a:pt x="487" y="4381"/>
                    <a:pt x="206" y="4337"/>
                  </a:cubicBezTo>
                  <a:close/>
                  <a:moveTo>
                    <a:pt x="548" y="5205"/>
                  </a:moveTo>
                  <a:lnTo>
                    <a:pt x="548" y="5205"/>
                  </a:lnTo>
                  <a:cubicBezTo>
                    <a:pt x="563" y="5217"/>
                    <a:pt x="579" y="5227"/>
                    <a:pt x="596" y="5234"/>
                  </a:cubicBezTo>
                  <a:lnTo>
                    <a:pt x="596" y="5234"/>
                  </a:lnTo>
                  <a:cubicBezTo>
                    <a:pt x="580" y="5224"/>
                    <a:pt x="564" y="5214"/>
                    <a:pt x="548" y="5205"/>
                  </a:cubicBezTo>
                  <a:close/>
                  <a:moveTo>
                    <a:pt x="5045" y="0"/>
                  </a:moveTo>
                  <a:cubicBezTo>
                    <a:pt x="4953" y="251"/>
                    <a:pt x="4908" y="525"/>
                    <a:pt x="4953" y="822"/>
                  </a:cubicBezTo>
                  <a:cubicBezTo>
                    <a:pt x="4657" y="685"/>
                    <a:pt x="4360" y="525"/>
                    <a:pt x="4109" y="343"/>
                  </a:cubicBezTo>
                  <a:lnTo>
                    <a:pt x="4109" y="343"/>
                  </a:lnTo>
                  <a:cubicBezTo>
                    <a:pt x="4380" y="823"/>
                    <a:pt x="4384" y="1361"/>
                    <a:pt x="3770" y="1361"/>
                  </a:cubicBezTo>
                  <a:cubicBezTo>
                    <a:pt x="3713" y="1361"/>
                    <a:pt x="3651" y="1357"/>
                    <a:pt x="3584" y="1347"/>
                  </a:cubicBezTo>
                  <a:cubicBezTo>
                    <a:pt x="3264" y="1301"/>
                    <a:pt x="2990" y="1119"/>
                    <a:pt x="2739" y="936"/>
                  </a:cubicBezTo>
                  <a:lnTo>
                    <a:pt x="2739" y="936"/>
                  </a:lnTo>
                  <a:cubicBezTo>
                    <a:pt x="2945" y="1119"/>
                    <a:pt x="3059" y="1416"/>
                    <a:pt x="3013" y="1689"/>
                  </a:cubicBezTo>
                  <a:cubicBezTo>
                    <a:pt x="2873" y="1615"/>
                    <a:pt x="2718" y="1578"/>
                    <a:pt x="2564" y="1578"/>
                  </a:cubicBezTo>
                  <a:cubicBezTo>
                    <a:pt x="2339" y="1578"/>
                    <a:pt x="2116" y="1655"/>
                    <a:pt x="1940" y="1804"/>
                  </a:cubicBezTo>
                  <a:cubicBezTo>
                    <a:pt x="2260" y="1918"/>
                    <a:pt x="2648" y="2123"/>
                    <a:pt x="2625" y="2465"/>
                  </a:cubicBezTo>
                  <a:cubicBezTo>
                    <a:pt x="2625" y="2717"/>
                    <a:pt x="2397" y="2922"/>
                    <a:pt x="2146" y="2968"/>
                  </a:cubicBezTo>
                  <a:cubicBezTo>
                    <a:pt x="2116" y="2971"/>
                    <a:pt x="2085" y="2972"/>
                    <a:pt x="2055" y="2972"/>
                  </a:cubicBezTo>
                  <a:cubicBezTo>
                    <a:pt x="1852" y="2972"/>
                    <a:pt x="1636" y="2910"/>
                    <a:pt x="1438" y="2831"/>
                  </a:cubicBezTo>
                  <a:cubicBezTo>
                    <a:pt x="1320" y="2791"/>
                    <a:pt x="1185" y="2735"/>
                    <a:pt x="1062" y="2735"/>
                  </a:cubicBezTo>
                  <a:cubicBezTo>
                    <a:pt x="1042" y="2735"/>
                    <a:pt x="1023" y="2736"/>
                    <a:pt x="1004" y="2739"/>
                  </a:cubicBezTo>
                  <a:cubicBezTo>
                    <a:pt x="845" y="2762"/>
                    <a:pt x="685" y="2899"/>
                    <a:pt x="731" y="3036"/>
                  </a:cubicBezTo>
                  <a:cubicBezTo>
                    <a:pt x="753" y="3150"/>
                    <a:pt x="868" y="3219"/>
                    <a:pt x="959" y="3264"/>
                  </a:cubicBezTo>
                  <a:cubicBezTo>
                    <a:pt x="1291" y="3430"/>
                    <a:pt x="1659" y="3510"/>
                    <a:pt x="2030" y="3510"/>
                  </a:cubicBezTo>
                  <a:cubicBezTo>
                    <a:pt x="2373" y="3510"/>
                    <a:pt x="2718" y="3442"/>
                    <a:pt x="3036" y="3310"/>
                  </a:cubicBezTo>
                  <a:cubicBezTo>
                    <a:pt x="3134" y="3271"/>
                    <a:pt x="3250" y="3214"/>
                    <a:pt x="3368" y="3214"/>
                  </a:cubicBezTo>
                  <a:cubicBezTo>
                    <a:pt x="3387" y="3214"/>
                    <a:pt x="3405" y="3216"/>
                    <a:pt x="3424" y="3219"/>
                  </a:cubicBezTo>
                  <a:cubicBezTo>
                    <a:pt x="3812" y="3287"/>
                    <a:pt x="3721" y="3903"/>
                    <a:pt x="3424" y="4155"/>
                  </a:cubicBezTo>
                  <a:cubicBezTo>
                    <a:pt x="2967" y="4200"/>
                    <a:pt x="2579" y="4565"/>
                    <a:pt x="2511" y="4999"/>
                  </a:cubicBezTo>
                  <a:cubicBezTo>
                    <a:pt x="2274" y="4726"/>
                    <a:pt x="1906" y="4554"/>
                    <a:pt x="1547" y="4554"/>
                  </a:cubicBezTo>
                  <a:cubicBezTo>
                    <a:pt x="1456" y="4554"/>
                    <a:pt x="1366" y="4565"/>
                    <a:pt x="1278" y="4588"/>
                  </a:cubicBezTo>
                  <a:cubicBezTo>
                    <a:pt x="1324" y="4725"/>
                    <a:pt x="1370" y="4862"/>
                    <a:pt x="1415" y="5022"/>
                  </a:cubicBezTo>
                  <a:cubicBezTo>
                    <a:pt x="1264" y="4899"/>
                    <a:pt x="1105" y="4788"/>
                    <a:pt x="940" y="4689"/>
                  </a:cubicBezTo>
                  <a:lnTo>
                    <a:pt x="940" y="4689"/>
                  </a:lnTo>
                  <a:cubicBezTo>
                    <a:pt x="947" y="4700"/>
                    <a:pt x="953" y="4713"/>
                    <a:pt x="959" y="4725"/>
                  </a:cubicBezTo>
                  <a:cubicBezTo>
                    <a:pt x="1071" y="4950"/>
                    <a:pt x="876" y="5252"/>
                    <a:pt x="676" y="5252"/>
                  </a:cubicBezTo>
                  <a:cubicBezTo>
                    <a:pt x="649" y="5252"/>
                    <a:pt x="622" y="5246"/>
                    <a:pt x="596" y="5234"/>
                  </a:cubicBezTo>
                  <a:lnTo>
                    <a:pt x="596" y="5234"/>
                  </a:lnTo>
                  <a:cubicBezTo>
                    <a:pt x="857" y="5406"/>
                    <a:pt x="1128" y="5741"/>
                    <a:pt x="913" y="5935"/>
                  </a:cubicBezTo>
                  <a:cubicBezTo>
                    <a:pt x="832" y="6009"/>
                    <a:pt x="714" y="6025"/>
                    <a:pt x="590" y="6025"/>
                  </a:cubicBezTo>
                  <a:cubicBezTo>
                    <a:pt x="492" y="6025"/>
                    <a:pt x="390" y="6015"/>
                    <a:pt x="299" y="6015"/>
                  </a:cubicBezTo>
                  <a:cubicBezTo>
                    <a:pt x="150" y="6015"/>
                    <a:pt x="29" y="6042"/>
                    <a:pt x="0" y="6186"/>
                  </a:cubicBezTo>
                  <a:cubicBezTo>
                    <a:pt x="206" y="6254"/>
                    <a:pt x="411" y="6346"/>
                    <a:pt x="571" y="6506"/>
                  </a:cubicBezTo>
                  <a:cubicBezTo>
                    <a:pt x="708" y="6665"/>
                    <a:pt x="776" y="6939"/>
                    <a:pt x="639" y="7099"/>
                  </a:cubicBezTo>
                  <a:cubicBezTo>
                    <a:pt x="548" y="7213"/>
                    <a:pt x="388" y="7259"/>
                    <a:pt x="251" y="7350"/>
                  </a:cubicBezTo>
                  <a:cubicBezTo>
                    <a:pt x="137" y="7441"/>
                    <a:pt x="46" y="7624"/>
                    <a:pt x="137" y="7738"/>
                  </a:cubicBezTo>
                  <a:cubicBezTo>
                    <a:pt x="174" y="7775"/>
                    <a:pt x="221" y="7791"/>
                    <a:pt x="272" y="7791"/>
                  </a:cubicBezTo>
                  <a:cubicBezTo>
                    <a:pt x="377" y="7791"/>
                    <a:pt x="501" y="7724"/>
                    <a:pt x="594" y="7647"/>
                  </a:cubicBezTo>
                  <a:cubicBezTo>
                    <a:pt x="982" y="7350"/>
                    <a:pt x="1347" y="7031"/>
                    <a:pt x="1712" y="6665"/>
                  </a:cubicBezTo>
                  <a:lnTo>
                    <a:pt x="1712" y="6665"/>
                  </a:lnTo>
                  <a:cubicBezTo>
                    <a:pt x="1552" y="6848"/>
                    <a:pt x="1484" y="7145"/>
                    <a:pt x="1644" y="7304"/>
                  </a:cubicBezTo>
                  <a:cubicBezTo>
                    <a:pt x="1685" y="7351"/>
                    <a:pt x="1739" y="7371"/>
                    <a:pt x="1796" y="7371"/>
                  </a:cubicBezTo>
                  <a:cubicBezTo>
                    <a:pt x="1916" y="7371"/>
                    <a:pt x="2044" y="7280"/>
                    <a:pt x="2060" y="7171"/>
                  </a:cubicBezTo>
                  <a:lnTo>
                    <a:pt x="2060" y="7171"/>
                  </a:lnTo>
                  <a:cubicBezTo>
                    <a:pt x="2178" y="7630"/>
                    <a:pt x="2374" y="8065"/>
                    <a:pt x="2648" y="8423"/>
                  </a:cubicBezTo>
                  <a:cubicBezTo>
                    <a:pt x="3127" y="7875"/>
                    <a:pt x="3104" y="7099"/>
                    <a:pt x="2762" y="6506"/>
                  </a:cubicBezTo>
                  <a:cubicBezTo>
                    <a:pt x="3107" y="5949"/>
                    <a:pt x="3458" y="5886"/>
                    <a:pt x="3820" y="5886"/>
                  </a:cubicBezTo>
                  <a:cubicBezTo>
                    <a:pt x="3924" y="5886"/>
                    <a:pt x="4029" y="5891"/>
                    <a:pt x="4135" y="5891"/>
                  </a:cubicBezTo>
                  <a:cubicBezTo>
                    <a:pt x="4415" y="5891"/>
                    <a:pt x="4702" y="5855"/>
                    <a:pt x="4999" y="5593"/>
                  </a:cubicBezTo>
                  <a:cubicBezTo>
                    <a:pt x="4588" y="5113"/>
                    <a:pt x="4314" y="4497"/>
                    <a:pt x="4337" y="3858"/>
                  </a:cubicBezTo>
                  <a:lnTo>
                    <a:pt x="4337" y="3858"/>
                  </a:lnTo>
                  <a:cubicBezTo>
                    <a:pt x="4474" y="3980"/>
                    <a:pt x="4651" y="4051"/>
                    <a:pt x="4829" y="4051"/>
                  </a:cubicBezTo>
                  <a:cubicBezTo>
                    <a:pt x="4918" y="4051"/>
                    <a:pt x="5007" y="4033"/>
                    <a:pt x="5090" y="3995"/>
                  </a:cubicBezTo>
                  <a:cubicBezTo>
                    <a:pt x="4930" y="3698"/>
                    <a:pt x="4793" y="3424"/>
                    <a:pt x="4634" y="3127"/>
                  </a:cubicBezTo>
                  <a:cubicBezTo>
                    <a:pt x="4588" y="3036"/>
                    <a:pt x="4542" y="2945"/>
                    <a:pt x="4565" y="2854"/>
                  </a:cubicBezTo>
                  <a:cubicBezTo>
                    <a:pt x="4565" y="2704"/>
                    <a:pt x="4701" y="2629"/>
                    <a:pt x="4850" y="2629"/>
                  </a:cubicBezTo>
                  <a:cubicBezTo>
                    <a:pt x="4975" y="2629"/>
                    <a:pt x="5109" y="2681"/>
                    <a:pt x="5182" y="2785"/>
                  </a:cubicBezTo>
                  <a:cubicBezTo>
                    <a:pt x="5341" y="3013"/>
                    <a:pt x="5296" y="3310"/>
                    <a:pt x="5250" y="3584"/>
                  </a:cubicBezTo>
                  <a:cubicBezTo>
                    <a:pt x="5275" y="3457"/>
                    <a:pt x="5399" y="3394"/>
                    <a:pt x="5532" y="3394"/>
                  </a:cubicBezTo>
                  <a:cubicBezTo>
                    <a:pt x="5638" y="3394"/>
                    <a:pt x="5750" y="3434"/>
                    <a:pt x="5821" y="3515"/>
                  </a:cubicBezTo>
                  <a:cubicBezTo>
                    <a:pt x="5958" y="3675"/>
                    <a:pt x="5958" y="3949"/>
                    <a:pt x="5889" y="4177"/>
                  </a:cubicBezTo>
                  <a:cubicBezTo>
                    <a:pt x="5798" y="4428"/>
                    <a:pt x="5661" y="4657"/>
                    <a:pt x="5615" y="4885"/>
                  </a:cubicBezTo>
                  <a:cubicBezTo>
                    <a:pt x="5866" y="4748"/>
                    <a:pt x="6483" y="4497"/>
                    <a:pt x="6460" y="4155"/>
                  </a:cubicBezTo>
                  <a:cubicBezTo>
                    <a:pt x="6437" y="3903"/>
                    <a:pt x="6140" y="3652"/>
                    <a:pt x="6323" y="3493"/>
                  </a:cubicBezTo>
                  <a:lnTo>
                    <a:pt x="6323" y="3493"/>
                  </a:lnTo>
                  <a:cubicBezTo>
                    <a:pt x="6665" y="3675"/>
                    <a:pt x="7053" y="3812"/>
                    <a:pt x="7441" y="3881"/>
                  </a:cubicBezTo>
                  <a:cubicBezTo>
                    <a:pt x="7396" y="3538"/>
                    <a:pt x="7236" y="3242"/>
                    <a:pt x="7008" y="2990"/>
                  </a:cubicBezTo>
                  <a:cubicBezTo>
                    <a:pt x="7373" y="2968"/>
                    <a:pt x="7738" y="2922"/>
                    <a:pt x="8080" y="2808"/>
                  </a:cubicBezTo>
                  <a:cubicBezTo>
                    <a:pt x="8012" y="2694"/>
                    <a:pt x="7966" y="2580"/>
                    <a:pt x="7898" y="2465"/>
                  </a:cubicBezTo>
                  <a:cubicBezTo>
                    <a:pt x="8103" y="2397"/>
                    <a:pt x="8331" y="2374"/>
                    <a:pt x="8537" y="2351"/>
                  </a:cubicBezTo>
                  <a:cubicBezTo>
                    <a:pt x="8354" y="2123"/>
                    <a:pt x="8080" y="1963"/>
                    <a:pt x="7784" y="1895"/>
                  </a:cubicBezTo>
                  <a:cubicBezTo>
                    <a:pt x="8012" y="1872"/>
                    <a:pt x="8240" y="1849"/>
                    <a:pt x="8400" y="1689"/>
                  </a:cubicBezTo>
                  <a:cubicBezTo>
                    <a:pt x="8582" y="1552"/>
                    <a:pt x="8628" y="1256"/>
                    <a:pt x="8446" y="1119"/>
                  </a:cubicBezTo>
                  <a:cubicBezTo>
                    <a:pt x="8391" y="1080"/>
                    <a:pt x="8328" y="1065"/>
                    <a:pt x="8262" y="1065"/>
                  </a:cubicBezTo>
                  <a:cubicBezTo>
                    <a:pt x="8137" y="1065"/>
                    <a:pt x="8003" y="1119"/>
                    <a:pt x="7898" y="1164"/>
                  </a:cubicBezTo>
                  <a:cubicBezTo>
                    <a:pt x="8058" y="891"/>
                    <a:pt x="8058" y="503"/>
                    <a:pt x="7875" y="229"/>
                  </a:cubicBezTo>
                  <a:cubicBezTo>
                    <a:pt x="7738" y="480"/>
                    <a:pt x="7601" y="754"/>
                    <a:pt x="7487" y="1005"/>
                  </a:cubicBezTo>
                  <a:cubicBezTo>
                    <a:pt x="7464" y="1050"/>
                    <a:pt x="7441" y="1096"/>
                    <a:pt x="7396" y="1119"/>
                  </a:cubicBezTo>
                  <a:cubicBezTo>
                    <a:pt x="7374" y="1130"/>
                    <a:pt x="7354" y="1134"/>
                    <a:pt x="7334" y="1134"/>
                  </a:cubicBezTo>
                  <a:cubicBezTo>
                    <a:pt x="7157" y="1134"/>
                    <a:pt x="7061" y="728"/>
                    <a:pt x="6854" y="728"/>
                  </a:cubicBezTo>
                  <a:cubicBezTo>
                    <a:pt x="6845" y="728"/>
                    <a:pt x="6835" y="729"/>
                    <a:pt x="6825" y="731"/>
                  </a:cubicBezTo>
                  <a:cubicBezTo>
                    <a:pt x="6665" y="1096"/>
                    <a:pt x="6323" y="1347"/>
                    <a:pt x="5935" y="1416"/>
                  </a:cubicBezTo>
                  <a:cubicBezTo>
                    <a:pt x="6163" y="1096"/>
                    <a:pt x="6254" y="662"/>
                    <a:pt x="6186" y="274"/>
                  </a:cubicBezTo>
                  <a:lnTo>
                    <a:pt x="6186" y="274"/>
                  </a:lnTo>
                  <a:cubicBezTo>
                    <a:pt x="5935" y="388"/>
                    <a:pt x="5729" y="571"/>
                    <a:pt x="5592" y="799"/>
                  </a:cubicBezTo>
                  <a:cubicBezTo>
                    <a:pt x="5478" y="503"/>
                    <a:pt x="5296" y="206"/>
                    <a:pt x="5045" y="0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8" name="Google Shape;3998;p37"/>
            <p:cNvSpPr/>
            <p:nvPr/>
          </p:nvSpPr>
          <p:spPr>
            <a:xfrm>
              <a:off x="978800" y="3383800"/>
              <a:ext cx="109575" cy="132050"/>
            </a:xfrm>
            <a:custGeom>
              <a:avLst/>
              <a:gdLst/>
              <a:ahLst/>
              <a:cxnLst/>
              <a:rect l="l" t="t" r="r" b="b"/>
              <a:pathLst>
                <a:path w="4383" h="5282" extrusionOk="0">
                  <a:moveTo>
                    <a:pt x="1531" y="5227"/>
                  </a:moveTo>
                  <a:cubicBezTo>
                    <a:pt x="1530" y="5229"/>
                    <a:pt x="1530" y="5230"/>
                    <a:pt x="1530" y="5231"/>
                  </a:cubicBezTo>
                  <a:cubicBezTo>
                    <a:pt x="1530" y="5230"/>
                    <a:pt x="1530" y="5229"/>
                    <a:pt x="1531" y="5227"/>
                  </a:cubicBezTo>
                  <a:close/>
                  <a:moveTo>
                    <a:pt x="2915" y="1"/>
                  </a:moveTo>
                  <a:cubicBezTo>
                    <a:pt x="2100" y="1"/>
                    <a:pt x="1322" y="349"/>
                    <a:pt x="502" y="392"/>
                  </a:cubicBezTo>
                  <a:lnTo>
                    <a:pt x="1598" y="917"/>
                  </a:lnTo>
                  <a:cubicBezTo>
                    <a:pt x="1164" y="1237"/>
                    <a:pt x="639" y="1419"/>
                    <a:pt x="92" y="1465"/>
                  </a:cubicBezTo>
                  <a:cubicBezTo>
                    <a:pt x="244" y="1558"/>
                    <a:pt x="415" y="1595"/>
                    <a:pt x="593" y="1595"/>
                  </a:cubicBezTo>
                  <a:cubicBezTo>
                    <a:pt x="896" y="1595"/>
                    <a:pt x="1219" y="1489"/>
                    <a:pt x="1507" y="1374"/>
                  </a:cubicBezTo>
                  <a:lnTo>
                    <a:pt x="1507" y="1374"/>
                  </a:lnTo>
                  <a:cubicBezTo>
                    <a:pt x="1278" y="1648"/>
                    <a:pt x="936" y="1762"/>
                    <a:pt x="639" y="1922"/>
                  </a:cubicBezTo>
                  <a:cubicBezTo>
                    <a:pt x="320" y="2081"/>
                    <a:pt x="23" y="2332"/>
                    <a:pt x="0" y="2675"/>
                  </a:cubicBezTo>
                  <a:cubicBezTo>
                    <a:pt x="160" y="2515"/>
                    <a:pt x="365" y="2378"/>
                    <a:pt x="571" y="2310"/>
                  </a:cubicBezTo>
                  <a:lnTo>
                    <a:pt x="571" y="2310"/>
                  </a:lnTo>
                  <a:cubicBezTo>
                    <a:pt x="480" y="2447"/>
                    <a:pt x="388" y="2606"/>
                    <a:pt x="343" y="2789"/>
                  </a:cubicBezTo>
                  <a:cubicBezTo>
                    <a:pt x="665" y="2708"/>
                    <a:pt x="969" y="2486"/>
                    <a:pt x="1146" y="2200"/>
                  </a:cubicBezTo>
                  <a:lnTo>
                    <a:pt x="1146" y="2200"/>
                  </a:lnTo>
                  <a:cubicBezTo>
                    <a:pt x="1144" y="2271"/>
                    <a:pt x="1174" y="2356"/>
                    <a:pt x="1187" y="2424"/>
                  </a:cubicBezTo>
                  <a:cubicBezTo>
                    <a:pt x="1256" y="2721"/>
                    <a:pt x="982" y="2949"/>
                    <a:pt x="753" y="3109"/>
                  </a:cubicBezTo>
                  <a:cubicBezTo>
                    <a:pt x="525" y="3291"/>
                    <a:pt x="251" y="3497"/>
                    <a:pt x="274" y="3793"/>
                  </a:cubicBezTo>
                  <a:cubicBezTo>
                    <a:pt x="753" y="3565"/>
                    <a:pt x="1210" y="3223"/>
                    <a:pt x="1552" y="2812"/>
                  </a:cubicBezTo>
                  <a:lnTo>
                    <a:pt x="1552" y="2812"/>
                  </a:lnTo>
                  <a:cubicBezTo>
                    <a:pt x="1438" y="2972"/>
                    <a:pt x="1301" y="3131"/>
                    <a:pt x="1187" y="3291"/>
                  </a:cubicBezTo>
                  <a:cubicBezTo>
                    <a:pt x="1031" y="3470"/>
                    <a:pt x="439" y="4846"/>
                    <a:pt x="1093" y="4846"/>
                  </a:cubicBezTo>
                  <a:cubicBezTo>
                    <a:pt x="1108" y="4846"/>
                    <a:pt x="1125" y="4845"/>
                    <a:pt x="1142" y="4843"/>
                  </a:cubicBezTo>
                  <a:cubicBezTo>
                    <a:pt x="1507" y="4820"/>
                    <a:pt x="1301" y="4136"/>
                    <a:pt x="1598" y="3953"/>
                  </a:cubicBezTo>
                  <a:lnTo>
                    <a:pt x="1598" y="3953"/>
                  </a:lnTo>
                  <a:cubicBezTo>
                    <a:pt x="1666" y="4363"/>
                    <a:pt x="1644" y="4818"/>
                    <a:pt x="1531" y="5227"/>
                  </a:cubicBezTo>
                  <a:lnTo>
                    <a:pt x="1531" y="5227"/>
                  </a:lnTo>
                  <a:cubicBezTo>
                    <a:pt x="1601" y="4979"/>
                    <a:pt x="1850" y="4819"/>
                    <a:pt x="1940" y="4592"/>
                  </a:cubicBezTo>
                  <a:cubicBezTo>
                    <a:pt x="2009" y="4341"/>
                    <a:pt x="2009" y="4067"/>
                    <a:pt x="2009" y="3839"/>
                  </a:cubicBezTo>
                  <a:cubicBezTo>
                    <a:pt x="2191" y="4067"/>
                    <a:pt x="2191" y="4410"/>
                    <a:pt x="2260" y="4683"/>
                  </a:cubicBezTo>
                  <a:cubicBezTo>
                    <a:pt x="2346" y="4962"/>
                    <a:pt x="2532" y="5281"/>
                    <a:pt x="2800" y="5281"/>
                  </a:cubicBezTo>
                  <a:cubicBezTo>
                    <a:pt x="2818" y="5281"/>
                    <a:pt x="2835" y="5280"/>
                    <a:pt x="2853" y="5277"/>
                  </a:cubicBezTo>
                  <a:cubicBezTo>
                    <a:pt x="2625" y="4866"/>
                    <a:pt x="2488" y="4387"/>
                    <a:pt x="2488" y="3907"/>
                  </a:cubicBezTo>
                  <a:lnTo>
                    <a:pt x="2488" y="3907"/>
                  </a:lnTo>
                  <a:cubicBezTo>
                    <a:pt x="2534" y="4159"/>
                    <a:pt x="2739" y="4387"/>
                    <a:pt x="3013" y="4432"/>
                  </a:cubicBezTo>
                  <a:cubicBezTo>
                    <a:pt x="2968" y="4273"/>
                    <a:pt x="2899" y="4136"/>
                    <a:pt x="2831" y="3999"/>
                  </a:cubicBezTo>
                  <a:lnTo>
                    <a:pt x="2831" y="3999"/>
                  </a:lnTo>
                  <a:cubicBezTo>
                    <a:pt x="2994" y="4137"/>
                    <a:pt x="3212" y="4206"/>
                    <a:pt x="3433" y="4206"/>
                  </a:cubicBezTo>
                  <a:cubicBezTo>
                    <a:pt x="3613" y="4206"/>
                    <a:pt x="3795" y="4160"/>
                    <a:pt x="3949" y="4067"/>
                  </a:cubicBezTo>
                  <a:cubicBezTo>
                    <a:pt x="3744" y="3907"/>
                    <a:pt x="3515" y="3748"/>
                    <a:pt x="3333" y="3542"/>
                  </a:cubicBezTo>
                  <a:cubicBezTo>
                    <a:pt x="3173" y="3337"/>
                    <a:pt x="3036" y="3063"/>
                    <a:pt x="3059" y="2789"/>
                  </a:cubicBezTo>
                  <a:lnTo>
                    <a:pt x="3059" y="2789"/>
                  </a:lnTo>
                  <a:cubicBezTo>
                    <a:pt x="3150" y="3086"/>
                    <a:pt x="3424" y="3291"/>
                    <a:pt x="3721" y="3291"/>
                  </a:cubicBezTo>
                  <a:cubicBezTo>
                    <a:pt x="3264" y="3063"/>
                    <a:pt x="3036" y="2447"/>
                    <a:pt x="3219" y="1967"/>
                  </a:cubicBezTo>
                  <a:lnTo>
                    <a:pt x="3219" y="1967"/>
                  </a:lnTo>
                  <a:cubicBezTo>
                    <a:pt x="3287" y="2287"/>
                    <a:pt x="3561" y="2538"/>
                    <a:pt x="3881" y="2606"/>
                  </a:cubicBezTo>
                  <a:lnTo>
                    <a:pt x="3629" y="1922"/>
                  </a:lnTo>
                  <a:lnTo>
                    <a:pt x="3629" y="1922"/>
                  </a:lnTo>
                  <a:cubicBezTo>
                    <a:pt x="3812" y="2127"/>
                    <a:pt x="4040" y="2310"/>
                    <a:pt x="4291" y="2447"/>
                  </a:cubicBezTo>
                  <a:cubicBezTo>
                    <a:pt x="4337" y="2264"/>
                    <a:pt x="4200" y="2059"/>
                    <a:pt x="4109" y="1899"/>
                  </a:cubicBezTo>
                  <a:cubicBezTo>
                    <a:pt x="3721" y="1077"/>
                    <a:pt x="4383" y="73"/>
                    <a:pt x="3059" y="4"/>
                  </a:cubicBezTo>
                  <a:cubicBezTo>
                    <a:pt x="3011" y="2"/>
                    <a:pt x="2963" y="1"/>
                    <a:pt x="2915" y="1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9" name="Google Shape;3999;p37"/>
            <p:cNvSpPr/>
            <p:nvPr/>
          </p:nvSpPr>
          <p:spPr>
            <a:xfrm>
              <a:off x="874950" y="3357925"/>
              <a:ext cx="139550" cy="126425"/>
            </a:xfrm>
            <a:custGeom>
              <a:avLst/>
              <a:gdLst/>
              <a:ahLst/>
              <a:cxnLst/>
              <a:rect l="l" t="t" r="r" b="b"/>
              <a:pathLst>
                <a:path w="5582" h="5057" extrusionOk="0">
                  <a:moveTo>
                    <a:pt x="959" y="674"/>
                  </a:moveTo>
                  <a:cubicBezTo>
                    <a:pt x="974" y="690"/>
                    <a:pt x="989" y="705"/>
                    <a:pt x="1004" y="720"/>
                  </a:cubicBezTo>
                  <a:lnTo>
                    <a:pt x="1004" y="720"/>
                  </a:lnTo>
                  <a:cubicBezTo>
                    <a:pt x="989" y="705"/>
                    <a:pt x="974" y="689"/>
                    <a:pt x="959" y="674"/>
                  </a:cubicBezTo>
                  <a:close/>
                  <a:moveTo>
                    <a:pt x="4486" y="1"/>
                  </a:moveTo>
                  <a:cubicBezTo>
                    <a:pt x="3922" y="1"/>
                    <a:pt x="3185" y="194"/>
                    <a:pt x="2536" y="194"/>
                  </a:cubicBezTo>
                  <a:cubicBezTo>
                    <a:pt x="2280" y="194"/>
                    <a:pt x="2038" y="164"/>
                    <a:pt x="1826" y="81"/>
                  </a:cubicBezTo>
                  <a:lnTo>
                    <a:pt x="1826" y="81"/>
                  </a:lnTo>
                  <a:cubicBezTo>
                    <a:pt x="2283" y="263"/>
                    <a:pt x="2922" y="423"/>
                    <a:pt x="3287" y="743"/>
                  </a:cubicBezTo>
                  <a:cubicBezTo>
                    <a:pt x="2899" y="961"/>
                    <a:pt x="2454" y="1121"/>
                    <a:pt x="2022" y="1121"/>
                  </a:cubicBezTo>
                  <a:cubicBezTo>
                    <a:pt x="1659" y="1121"/>
                    <a:pt x="1305" y="1007"/>
                    <a:pt x="1004" y="720"/>
                  </a:cubicBezTo>
                  <a:lnTo>
                    <a:pt x="1004" y="720"/>
                  </a:lnTo>
                  <a:cubicBezTo>
                    <a:pt x="1240" y="953"/>
                    <a:pt x="1476" y="1169"/>
                    <a:pt x="1712" y="1405"/>
                  </a:cubicBezTo>
                  <a:cubicBezTo>
                    <a:pt x="1370" y="1248"/>
                    <a:pt x="974" y="1100"/>
                    <a:pt x="609" y="1100"/>
                  </a:cubicBezTo>
                  <a:cubicBezTo>
                    <a:pt x="389" y="1100"/>
                    <a:pt x="180" y="1153"/>
                    <a:pt x="0" y="1290"/>
                  </a:cubicBezTo>
                  <a:cubicBezTo>
                    <a:pt x="548" y="1313"/>
                    <a:pt x="1096" y="1473"/>
                    <a:pt x="1598" y="1701"/>
                  </a:cubicBezTo>
                  <a:cubicBezTo>
                    <a:pt x="1415" y="1724"/>
                    <a:pt x="1255" y="1747"/>
                    <a:pt x="1073" y="1747"/>
                  </a:cubicBezTo>
                  <a:cubicBezTo>
                    <a:pt x="1278" y="1793"/>
                    <a:pt x="1484" y="1884"/>
                    <a:pt x="1643" y="2021"/>
                  </a:cubicBezTo>
                  <a:cubicBezTo>
                    <a:pt x="1164" y="2249"/>
                    <a:pt x="662" y="2386"/>
                    <a:pt x="160" y="2432"/>
                  </a:cubicBezTo>
                  <a:cubicBezTo>
                    <a:pt x="381" y="2517"/>
                    <a:pt x="617" y="2557"/>
                    <a:pt x="855" y="2557"/>
                  </a:cubicBezTo>
                  <a:cubicBezTo>
                    <a:pt x="1258" y="2557"/>
                    <a:pt x="1665" y="2441"/>
                    <a:pt x="2009" y="2226"/>
                  </a:cubicBezTo>
                  <a:lnTo>
                    <a:pt x="2009" y="2226"/>
                  </a:lnTo>
                  <a:cubicBezTo>
                    <a:pt x="1895" y="2500"/>
                    <a:pt x="1575" y="2660"/>
                    <a:pt x="1324" y="2820"/>
                  </a:cubicBezTo>
                  <a:cubicBezTo>
                    <a:pt x="1096" y="3002"/>
                    <a:pt x="867" y="3322"/>
                    <a:pt x="1027" y="3596"/>
                  </a:cubicBezTo>
                  <a:cubicBezTo>
                    <a:pt x="1210" y="3367"/>
                    <a:pt x="1438" y="3162"/>
                    <a:pt x="1666" y="3002"/>
                  </a:cubicBezTo>
                  <a:lnTo>
                    <a:pt x="1666" y="3002"/>
                  </a:lnTo>
                  <a:cubicBezTo>
                    <a:pt x="1552" y="3253"/>
                    <a:pt x="1484" y="3550"/>
                    <a:pt x="1484" y="3824"/>
                  </a:cubicBezTo>
                  <a:cubicBezTo>
                    <a:pt x="1758" y="3550"/>
                    <a:pt x="2031" y="3299"/>
                    <a:pt x="2305" y="3048"/>
                  </a:cubicBezTo>
                  <a:lnTo>
                    <a:pt x="2305" y="3048"/>
                  </a:lnTo>
                  <a:cubicBezTo>
                    <a:pt x="2397" y="3390"/>
                    <a:pt x="2031" y="3687"/>
                    <a:pt x="1849" y="3984"/>
                  </a:cubicBezTo>
                  <a:cubicBezTo>
                    <a:pt x="1666" y="4303"/>
                    <a:pt x="1689" y="4737"/>
                    <a:pt x="1917" y="5057"/>
                  </a:cubicBezTo>
                  <a:cubicBezTo>
                    <a:pt x="2100" y="4600"/>
                    <a:pt x="2374" y="4166"/>
                    <a:pt x="2693" y="3801"/>
                  </a:cubicBezTo>
                  <a:lnTo>
                    <a:pt x="2693" y="3801"/>
                  </a:lnTo>
                  <a:cubicBezTo>
                    <a:pt x="2625" y="4029"/>
                    <a:pt x="2671" y="4303"/>
                    <a:pt x="2830" y="4486"/>
                  </a:cubicBezTo>
                  <a:cubicBezTo>
                    <a:pt x="2945" y="4258"/>
                    <a:pt x="3059" y="4029"/>
                    <a:pt x="3173" y="3801"/>
                  </a:cubicBezTo>
                  <a:cubicBezTo>
                    <a:pt x="3218" y="4029"/>
                    <a:pt x="3310" y="4280"/>
                    <a:pt x="3447" y="4463"/>
                  </a:cubicBezTo>
                  <a:cubicBezTo>
                    <a:pt x="3515" y="3824"/>
                    <a:pt x="3652" y="3162"/>
                    <a:pt x="3835" y="2546"/>
                  </a:cubicBezTo>
                  <a:lnTo>
                    <a:pt x="3835" y="2546"/>
                  </a:lnTo>
                  <a:cubicBezTo>
                    <a:pt x="3812" y="2843"/>
                    <a:pt x="3835" y="3162"/>
                    <a:pt x="3949" y="3459"/>
                  </a:cubicBezTo>
                  <a:cubicBezTo>
                    <a:pt x="4040" y="3162"/>
                    <a:pt x="4154" y="2843"/>
                    <a:pt x="4268" y="2546"/>
                  </a:cubicBezTo>
                  <a:lnTo>
                    <a:pt x="4428" y="3071"/>
                  </a:lnTo>
                  <a:cubicBezTo>
                    <a:pt x="4474" y="2683"/>
                    <a:pt x="4565" y="2318"/>
                    <a:pt x="4565" y="1929"/>
                  </a:cubicBezTo>
                  <a:cubicBezTo>
                    <a:pt x="4650" y="1986"/>
                    <a:pt x="4769" y="2025"/>
                    <a:pt x="4881" y="2025"/>
                  </a:cubicBezTo>
                  <a:cubicBezTo>
                    <a:pt x="4949" y="2025"/>
                    <a:pt x="5015" y="2010"/>
                    <a:pt x="5067" y="1975"/>
                  </a:cubicBezTo>
                  <a:cubicBezTo>
                    <a:pt x="5204" y="1861"/>
                    <a:pt x="5296" y="1656"/>
                    <a:pt x="5318" y="1473"/>
                  </a:cubicBezTo>
                  <a:cubicBezTo>
                    <a:pt x="5581" y="274"/>
                    <a:pt x="5156" y="1"/>
                    <a:pt x="4486" y="1"/>
                  </a:cubicBezTo>
                  <a:close/>
                </a:path>
              </a:pathLst>
            </a:custGeom>
            <a:solidFill>
              <a:srgbClr val="64AF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0" name="Google Shape;4000;p37"/>
            <p:cNvSpPr/>
            <p:nvPr/>
          </p:nvSpPr>
          <p:spPr>
            <a:xfrm>
              <a:off x="990775" y="3326500"/>
              <a:ext cx="114150" cy="99075"/>
            </a:xfrm>
            <a:custGeom>
              <a:avLst/>
              <a:gdLst/>
              <a:ahLst/>
              <a:cxnLst/>
              <a:rect l="l" t="t" r="r" b="b"/>
              <a:pathLst>
                <a:path w="4566" h="3963" extrusionOk="0">
                  <a:moveTo>
                    <a:pt x="1100" y="0"/>
                  </a:moveTo>
                  <a:cubicBezTo>
                    <a:pt x="1009" y="0"/>
                    <a:pt x="944" y="32"/>
                    <a:pt x="914" y="105"/>
                  </a:cubicBezTo>
                  <a:cubicBezTo>
                    <a:pt x="822" y="311"/>
                    <a:pt x="1028" y="493"/>
                    <a:pt x="1210" y="607"/>
                  </a:cubicBezTo>
                  <a:cubicBezTo>
                    <a:pt x="1393" y="744"/>
                    <a:pt x="1576" y="950"/>
                    <a:pt x="1461" y="1132"/>
                  </a:cubicBezTo>
                  <a:cubicBezTo>
                    <a:pt x="1406" y="1212"/>
                    <a:pt x="1325" y="1237"/>
                    <a:pt x="1232" y="1237"/>
                  </a:cubicBezTo>
                  <a:cubicBezTo>
                    <a:pt x="1065" y="1237"/>
                    <a:pt x="858" y="1155"/>
                    <a:pt x="693" y="1155"/>
                  </a:cubicBezTo>
                  <a:cubicBezTo>
                    <a:pt x="607" y="1155"/>
                    <a:pt x="532" y="1177"/>
                    <a:pt x="480" y="1246"/>
                  </a:cubicBezTo>
                  <a:cubicBezTo>
                    <a:pt x="777" y="1406"/>
                    <a:pt x="1119" y="1520"/>
                    <a:pt x="1484" y="1543"/>
                  </a:cubicBezTo>
                  <a:cubicBezTo>
                    <a:pt x="936" y="1589"/>
                    <a:pt x="343" y="1657"/>
                    <a:pt x="1" y="2068"/>
                  </a:cubicBezTo>
                  <a:cubicBezTo>
                    <a:pt x="54" y="2101"/>
                    <a:pt x="111" y="2115"/>
                    <a:pt x="170" y="2115"/>
                  </a:cubicBezTo>
                  <a:cubicBezTo>
                    <a:pt x="313" y="2115"/>
                    <a:pt x="465" y="2035"/>
                    <a:pt x="594" y="1954"/>
                  </a:cubicBezTo>
                  <a:cubicBezTo>
                    <a:pt x="704" y="1899"/>
                    <a:pt x="839" y="1844"/>
                    <a:pt x="959" y="1844"/>
                  </a:cubicBezTo>
                  <a:cubicBezTo>
                    <a:pt x="1038" y="1844"/>
                    <a:pt x="1110" y="1868"/>
                    <a:pt x="1165" y="1931"/>
                  </a:cubicBezTo>
                  <a:cubicBezTo>
                    <a:pt x="936" y="2091"/>
                    <a:pt x="708" y="2319"/>
                    <a:pt x="548" y="2570"/>
                  </a:cubicBezTo>
                  <a:cubicBezTo>
                    <a:pt x="461" y="2702"/>
                    <a:pt x="457" y="2960"/>
                    <a:pt x="599" y="2960"/>
                  </a:cubicBezTo>
                  <a:cubicBezTo>
                    <a:pt x="604" y="2960"/>
                    <a:pt x="611" y="2959"/>
                    <a:pt x="617" y="2958"/>
                  </a:cubicBezTo>
                  <a:cubicBezTo>
                    <a:pt x="663" y="2958"/>
                    <a:pt x="708" y="2935"/>
                    <a:pt x="754" y="2890"/>
                  </a:cubicBezTo>
                  <a:cubicBezTo>
                    <a:pt x="1142" y="2570"/>
                    <a:pt x="1507" y="2251"/>
                    <a:pt x="1895" y="1908"/>
                  </a:cubicBezTo>
                  <a:lnTo>
                    <a:pt x="1895" y="1908"/>
                  </a:lnTo>
                  <a:cubicBezTo>
                    <a:pt x="1735" y="2410"/>
                    <a:pt x="1370" y="2821"/>
                    <a:pt x="914" y="3004"/>
                  </a:cubicBezTo>
                  <a:cubicBezTo>
                    <a:pt x="1598" y="2776"/>
                    <a:pt x="2192" y="2342"/>
                    <a:pt x="2625" y="1771"/>
                  </a:cubicBezTo>
                  <a:lnTo>
                    <a:pt x="2625" y="1771"/>
                  </a:lnTo>
                  <a:cubicBezTo>
                    <a:pt x="2557" y="2137"/>
                    <a:pt x="2329" y="2479"/>
                    <a:pt x="2032" y="2707"/>
                  </a:cubicBezTo>
                  <a:cubicBezTo>
                    <a:pt x="2283" y="2525"/>
                    <a:pt x="2557" y="2342"/>
                    <a:pt x="2831" y="2205"/>
                  </a:cubicBezTo>
                  <a:lnTo>
                    <a:pt x="2831" y="2205"/>
                  </a:lnTo>
                  <a:cubicBezTo>
                    <a:pt x="2808" y="2753"/>
                    <a:pt x="2306" y="3164"/>
                    <a:pt x="2237" y="3689"/>
                  </a:cubicBezTo>
                  <a:cubicBezTo>
                    <a:pt x="2219" y="3802"/>
                    <a:pt x="2294" y="3962"/>
                    <a:pt x="2385" y="3962"/>
                  </a:cubicBezTo>
                  <a:cubicBezTo>
                    <a:pt x="2404" y="3962"/>
                    <a:pt x="2423" y="3955"/>
                    <a:pt x="2443" y="3940"/>
                  </a:cubicBezTo>
                  <a:cubicBezTo>
                    <a:pt x="2466" y="3917"/>
                    <a:pt x="2466" y="3871"/>
                    <a:pt x="2489" y="3848"/>
                  </a:cubicBezTo>
                  <a:cubicBezTo>
                    <a:pt x="2625" y="3415"/>
                    <a:pt x="2785" y="3004"/>
                    <a:pt x="2922" y="2570"/>
                  </a:cubicBezTo>
                  <a:cubicBezTo>
                    <a:pt x="3014" y="2844"/>
                    <a:pt x="3105" y="3164"/>
                    <a:pt x="3265" y="3369"/>
                  </a:cubicBezTo>
                  <a:cubicBezTo>
                    <a:pt x="3515" y="3164"/>
                    <a:pt x="3561" y="2710"/>
                    <a:pt x="3380" y="2413"/>
                  </a:cubicBezTo>
                  <a:lnTo>
                    <a:pt x="3380" y="2413"/>
                  </a:lnTo>
                  <a:cubicBezTo>
                    <a:pt x="3632" y="2822"/>
                    <a:pt x="4087" y="3118"/>
                    <a:pt x="4566" y="3141"/>
                  </a:cubicBezTo>
                  <a:cubicBezTo>
                    <a:pt x="4543" y="2707"/>
                    <a:pt x="4292" y="2296"/>
                    <a:pt x="3927" y="2045"/>
                  </a:cubicBezTo>
                  <a:lnTo>
                    <a:pt x="3927" y="2045"/>
                  </a:lnTo>
                  <a:cubicBezTo>
                    <a:pt x="4086" y="2068"/>
                    <a:pt x="4246" y="2114"/>
                    <a:pt x="4383" y="2137"/>
                  </a:cubicBezTo>
                  <a:cubicBezTo>
                    <a:pt x="4178" y="2022"/>
                    <a:pt x="3972" y="1908"/>
                    <a:pt x="3767" y="1817"/>
                  </a:cubicBezTo>
                  <a:lnTo>
                    <a:pt x="3767" y="1817"/>
                  </a:lnTo>
                  <a:cubicBezTo>
                    <a:pt x="3835" y="1840"/>
                    <a:pt x="3909" y="1851"/>
                    <a:pt x="3984" y="1851"/>
                  </a:cubicBezTo>
                  <a:cubicBezTo>
                    <a:pt x="4058" y="1851"/>
                    <a:pt x="4132" y="1840"/>
                    <a:pt x="4200" y="1817"/>
                  </a:cubicBezTo>
                  <a:lnTo>
                    <a:pt x="3675" y="1497"/>
                  </a:lnTo>
                  <a:cubicBezTo>
                    <a:pt x="3904" y="1452"/>
                    <a:pt x="4086" y="1224"/>
                    <a:pt x="4063" y="995"/>
                  </a:cubicBezTo>
                  <a:lnTo>
                    <a:pt x="4063" y="995"/>
                  </a:lnTo>
                  <a:cubicBezTo>
                    <a:pt x="3927" y="1064"/>
                    <a:pt x="3790" y="1132"/>
                    <a:pt x="3675" y="1224"/>
                  </a:cubicBezTo>
                  <a:cubicBezTo>
                    <a:pt x="3767" y="927"/>
                    <a:pt x="3835" y="607"/>
                    <a:pt x="3881" y="288"/>
                  </a:cubicBezTo>
                  <a:lnTo>
                    <a:pt x="3881" y="288"/>
                  </a:lnTo>
                  <a:cubicBezTo>
                    <a:pt x="3630" y="447"/>
                    <a:pt x="3470" y="699"/>
                    <a:pt x="3424" y="995"/>
                  </a:cubicBezTo>
                  <a:cubicBezTo>
                    <a:pt x="3265" y="858"/>
                    <a:pt x="3150" y="676"/>
                    <a:pt x="3082" y="493"/>
                  </a:cubicBezTo>
                  <a:lnTo>
                    <a:pt x="3082" y="493"/>
                  </a:lnTo>
                  <a:cubicBezTo>
                    <a:pt x="3105" y="721"/>
                    <a:pt x="3128" y="950"/>
                    <a:pt x="3150" y="1201"/>
                  </a:cubicBezTo>
                  <a:cubicBezTo>
                    <a:pt x="3033" y="1084"/>
                    <a:pt x="1634" y="0"/>
                    <a:pt x="1100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1" name="Google Shape;4001;p37"/>
            <p:cNvSpPr/>
            <p:nvPr/>
          </p:nvSpPr>
          <p:spPr>
            <a:xfrm>
              <a:off x="896625" y="3209850"/>
              <a:ext cx="121000" cy="143650"/>
            </a:xfrm>
            <a:custGeom>
              <a:avLst/>
              <a:gdLst/>
              <a:ahLst/>
              <a:cxnLst/>
              <a:rect l="l" t="t" r="r" b="b"/>
              <a:pathLst>
                <a:path w="4840" h="5746" extrusionOk="0">
                  <a:moveTo>
                    <a:pt x="3150" y="1"/>
                  </a:moveTo>
                  <a:lnTo>
                    <a:pt x="3150" y="1"/>
                  </a:lnTo>
                  <a:cubicBezTo>
                    <a:pt x="3125" y="56"/>
                    <a:pt x="3114" y="112"/>
                    <a:pt x="3115" y="168"/>
                  </a:cubicBezTo>
                  <a:lnTo>
                    <a:pt x="3115" y="168"/>
                  </a:lnTo>
                  <a:cubicBezTo>
                    <a:pt x="3126" y="112"/>
                    <a:pt x="3137" y="56"/>
                    <a:pt x="3150" y="1"/>
                  </a:cubicBezTo>
                  <a:close/>
                  <a:moveTo>
                    <a:pt x="3115" y="168"/>
                  </a:moveTo>
                  <a:cubicBezTo>
                    <a:pt x="3015" y="710"/>
                    <a:pt x="3028" y="1266"/>
                    <a:pt x="3173" y="1804"/>
                  </a:cubicBezTo>
                  <a:cubicBezTo>
                    <a:pt x="2831" y="1712"/>
                    <a:pt x="2717" y="1302"/>
                    <a:pt x="2602" y="959"/>
                  </a:cubicBezTo>
                  <a:cubicBezTo>
                    <a:pt x="2497" y="665"/>
                    <a:pt x="2276" y="312"/>
                    <a:pt x="1974" y="312"/>
                  </a:cubicBezTo>
                  <a:cubicBezTo>
                    <a:pt x="1948" y="312"/>
                    <a:pt x="1922" y="315"/>
                    <a:pt x="1895" y="320"/>
                  </a:cubicBezTo>
                  <a:cubicBezTo>
                    <a:pt x="2260" y="594"/>
                    <a:pt x="2511" y="1028"/>
                    <a:pt x="2602" y="1484"/>
                  </a:cubicBezTo>
                  <a:cubicBezTo>
                    <a:pt x="2397" y="1302"/>
                    <a:pt x="2214" y="1142"/>
                    <a:pt x="2009" y="982"/>
                  </a:cubicBezTo>
                  <a:lnTo>
                    <a:pt x="2009" y="982"/>
                  </a:lnTo>
                  <a:cubicBezTo>
                    <a:pt x="2009" y="1188"/>
                    <a:pt x="2169" y="1370"/>
                    <a:pt x="2214" y="1576"/>
                  </a:cubicBezTo>
                  <a:cubicBezTo>
                    <a:pt x="2280" y="1773"/>
                    <a:pt x="2177" y="2056"/>
                    <a:pt x="1965" y="2056"/>
                  </a:cubicBezTo>
                  <a:cubicBezTo>
                    <a:pt x="1957" y="2056"/>
                    <a:pt x="1949" y="2056"/>
                    <a:pt x="1941" y="2055"/>
                  </a:cubicBezTo>
                  <a:cubicBezTo>
                    <a:pt x="1849" y="2032"/>
                    <a:pt x="1781" y="1964"/>
                    <a:pt x="1712" y="1872"/>
                  </a:cubicBezTo>
                  <a:cubicBezTo>
                    <a:pt x="1393" y="1461"/>
                    <a:pt x="1187" y="982"/>
                    <a:pt x="1096" y="480"/>
                  </a:cubicBezTo>
                  <a:lnTo>
                    <a:pt x="1096" y="480"/>
                  </a:lnTo>
                  <a:cubicBezTo>
                    <a:pt x="1005" y="1119"/>
                    <a:pt x="1119" y="1804"/>
                    <a:pt x="1438" y="2374"/>
                  </a:cubicBezTo>
                  <a:cubicBezTo>
                    <a:pt x="1119" y="2078"/>
                    <a:pt x="799" y="1781"/>
                    <a:pt x="457" y="1484"/>
                  </a:cubicBezTo>
                  <a:lnTo>
                    <a:pt x="457" y="1484"/>
                  </a:lnTo>
                  <a:cubicBezTo>
                    <a:pt x="708" y="1849"/>
                    <a:pt x="982" y="2215"/>
                    <a:pt x="1233" y="2580"/>
                  </a:cubicBezTo>
                  <a:cubicBezTo>
                    <a:pt x="1093" y="2533"/>
                    <a:pt x="946" y="2511"/>
                    <a:pt x="799" y="2511"/>
                  </a:cubicBezTo>
                  <a:cubicBezTo>
                    <a:pt x="512" y="2511"/>
                    <a:pt x="226" y="2597"/>
                    <a:pt x="0" y="2762"/>
                  </a:cubicBezTo>
                  <a:cubicBezTo>
                    <a:pt x="503" y="2877"/>
                    <a:pt x="1028" y="2968"/>
                    <a:pt x="1530" y="3036"/>
                  </a:cubicBezTo>
                  <a:cubicBezTo>
                    <a:pt x="1164" y="3082"/>
                    <a:pt x="776" y="3242"/>
                    <a:pt x="480" y="3470"/>
                  </a:cubicBezTo>
                  <a:cubicBezTo>
                    <a:pt x="776" y="3539"/>
                    <a:pt x="1096" y="3561"/>
                    <a:pt x="1416" y="3561"/>
                  </a:cubicBezTo>
                  <a:cubicBezTo>
                    <a:pt x="1119" y="3653"/>
                    <a:pt x="845" y="3858"/>
                    <a:pt x="708" y="4132"/>
                  </a:cubicBezTo>
                  <a:cubicBezTo>
                    <a:pt x="1164" y="4178"/>
                    <a:pt x="1644" y="4246"/>
                    <a:pt x="2100" y="4383"/>
                  </a:cubicBezTo>
                  <a:cubicBezTo>
                    <a:pt x="1826" y="4543"/>
                    <a:pt x="1621" y="4817"/>
                    <a:pt x="1530" y="5091"/>
                  </a:cubicBezTo>
                  <a:cubicBezTo>
                    <a:pt x="1572" y="5109"/>
                    <a:pt x="1616" y="5117"/>
                    <a:pt x="1661" y="5117"/>
                  </a:cubicBezTo>
                  <a:cubicBezTo>
                    <a:pt x="1811" y="5117"/>
                    <a:pt x="1973" y="5038"/>
                    <a:pt x="2119" y="5038"/>
                  </a:cubicBezTo>
                  <a:cubicBezTo>
                    <a:pt x="2144" y="5038"/>
                    <a:pt x="2168" y="5040"/>
                    <a:pt x="2192" y="5045"/>
                  </a:cubicBezTo>
                  <a:cubicBezTo>
                    <a:pt x="2374" y="5091"/>
                    <a:pt x="2466" y="5273"/>
                    <a:pt x="2602" y="5410"/>
                  </a:cubicBezTo>
                  <a:cubicBezTo>
                    <a:pt x="2694" y="5519"/>
                    <a:pt x="2817" y="5594"/>
                    <a:pt x="2951" y="5635"/>
                  </a:cubicBezTo>
                  <a:lnTo>
                    <a:pt x="2951" y="5635"/>
                  </a:lnTo>
                  <a:cubicBezTo>
                    <a:pt x="2956" y="5644"/>
                    <a:pt x="2962" y="5653"/>
                    <a:pt x="2968" y="5661"/>
                  </a:cubicBezTo>
                  <a:cubicBezTo>
                    <a:pt x="3205" y="5703"/>
                    <a:pt x="3451" y="5745"/>
                    <a:pt x="3691" y="5745"/>
                  </a:cubicBezTo>
                  <a:cubicBezTo>
                    <a:pt x="3842" y="5745"/>
                    <a:pt x="3990" y="5728"/>
                    <a:pt x="4132" y="5684"/>
                  </a:cubicBezTo>
                  <a:cubicBezTo>
                    <a:pt x="4520" y="5547"/>
                    <a:pt x="4839" y="5136"/>
                    <a:pt x="4702" y="4748"/>
                  </a:cubicBezTo>
                  <a:cubicBezTo>
                    <a:pt x="4657" y="4566"/>
                    <a:pt x="4474" y="4406"/>
                    <a:pt x="4269" y="4360"/>
                  </a:cubicBezTo>
                  <a:cubicBezTo>
                    <a:pt x="4223" y="3424"/>
                    <a:pt x="4269" y="2352"/>
                    <a:pt x="4702" y="1507"/>
                  </a:cubicBezTo>
                  <a:lnTo>
                    <a:pt x="4702" y="1507"/>
                  </a:lnTo>
                  <a:cubicBezTo>
                    <a:pt x="4411" y="1888"/>
                    <a:pt x="4164" y="2313"/>
                    <a:pt x="4004" y="2760"/>
                  </a:cubicBezTo>
                  <a:lnTo>
                    <a:pt x="4004" y="2760"/>
                  </a:lnTo>
                  <a:cubicBezTo>
                    <a:pt x="4004" y="2624"/>
                    <a:pt x="4009" y="2488"/>
                    <a:pt x="4018" y="2352"/>
                  </a:cubicBezTo>
                  <a:lnTo>
                    <a:pt x="4018" y="2352"/>
                  </a:lnTo>
                  <a:cubicBezTo>
                    <a:pt x="4002" y="2382"/>
                    <a:pt x="3986" y="2412"/>
                    <a:pt x="3968" y="2441"/>
                  </a:cubicBezTo>
                  <a:lnTo>
                    <a:pt x="3968" y="2441"/>
                  </a:lnTo>
                  <a:cubicBezTo>
                    <a:pt x="3916" y="1891"/>
                    <a:pt x="3814" y="1344"/>
                    <a:pt x="3493" y="891"/>
                  </a:cubicBezTo>
                  <a:cubicBezTo>
                    <a:pt x="3344" y="668"/>
                    <a:pt x="3120" y="415"/>
                    <a:pt x="3115" y="168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2" name="Google Shape;4002;p37"/>
            <p:cNvSpPr/>
            <p:nvPr/>
          </p:nvSpPr>
          <p:spPr>
            <a:xfrm>
              <a:off x="1095775" y="3194450"/>
              <a:ext cx="103300" cy="84475"/>
            </a:xfrm>
            <a:custGeom>
              <a:avLst/>
              <a:gdLst/>
              <a:ahLst/>
              <a:cxnLst/>
              <a:rect l="l" t="t" r="r" b="b"/>
              <a:pathLst>
                <a:path w="4132" h="3379" extrusionOk="0">
                  <a:moveTo>
                    <a:pt x="1941" y="0"/>
                  </a:moveTo>
                  <a:cubicBezTo>
                    <a:pt x="1986" y="297"/>
                    <a:pt x="2146" y="594"/>
                    <a:pt x="2397" y="776"/>
                  </a:cubicBezTo>
                  <a:cubicBezTo>
                    <a:pt x="2388" y="777"/>
                    <a:pt x="2380" y="777"/>
                    <a:pt x="2371" y="777"/>
                  </a:cubicBezTo>
                  <a:cubicBezTo>
                    <a:pt x="1846" y="777"/>
                    <a:pt x="1444" y="161"/>
                    <a:pt x="956" y="161"/>
                  </a:cubicBezTo>
                  <a:cubicBezTo>
                    <a:pt x="905" y="161"/>
                    <a:pt x="853" y="168"/>
                    <a:pt x="799" y="183"/>
                  </a:cubicBezTo>
                  <a:cubicBezTo>
                    <a:pt x="1096" y="434"/>
                    <a:pt x="1347" y="731"/>
                    <a:pt x="1553" y="1050"/>
                  </a:cubicBezTo>
                  <a:cubicBezTo>
                    <a:pt x="1497" y="1082"/>
                    <a:pt x="1437" y="1094"/>
                    <a:pt x="1373" y="1094"/>
                  </a:cubicBezTo>
                  <a:cubicBezTo>
                    <a:pt x="1197" y="1094"/>
                    <a:pt x="998" y="1005"/>
                    <a:pt x="826" y="1005"/>
                  </a:cubicBezTo>
                  <a:cubicBezTo>
                    <a:pt x="749" y="1005"/>
                    <a:pt x="678" y="1023"/>
                    <a:pt x="617" y="1073"/>
                  </a:cubicBezTo>
                  <a:cubicBezTo>
                    <a:pt x="776" y="1164"/>
                    <a:pt x="936" y="1233"/>
                    <a:pt x="1096" y="1301"/>
                  </a:cubicBezTo>
                  <a:cubicBezTo>
                    <a:pt x="822" y="1353"/>
                    <a:pt x="548" y="1378"/>
                    <a:pt x="274" y="1378"/>
                  </a:cubicBezTo>
                  <a:cubicBezTo>
                    <a:pt x="183" y="1378"/>
                    <a:pt x="92" y="1376"/>
                    <a:pt x="0" y="1370"/>
                  </a:cubicBezTo>
                  <a:lnTo>
                    <a:pt x="0" y="1370"/>
                  </a:lnTo>
                  <a:cubicBezTo>
                    <a:pt x="238" y="1590"/>
                    <a:pt x="551" y="1710"/>
                    <a:pt x="865" y="1710"/>
                  </a:cubicBezTo>
                  <a:cubicBezTo>
                    <a:pt x="974" y="1710"/>
                    <a:pt x="1082" y="1696"/>
                    <a:pt x="1187" y="1667"/>
                  </a:cubicBezTo>
                  <a:lnTo>
                    <a:pt x="1187" y="1667"/>
                  </a:lnTo>
                  <a:cubicBezTo>
                    <a:pt x="845" y="1849"/>
                    <a:pt x="503" y="2032"/>
                    <a:pt x="160" y="2192"/>
                  </a:cubicBezTo>
                  <a:cubicBezTo>
                    <a:pt x="503" y="2100"/>
                    <a:pt x="845" y="2009"/>
                    <a:pt x="1165" y="1895"/>
                  </a:cubicBezTo>
                  <a:lnTo>
                    <a:pt x="1165" y="1895"/>
                  </a:lnTo>
                  <a:cubicBezTo>
                    <a:pt x="1187" y="2032"/>
                    <a:pt x="1050" y="2123"/>
                    <a:pt x="936" y="2214"/>
                  </a:cubicBezTo>
                  <a:cubicBezTo>
                    <a:pt x="822" y="2306"/>
                    <a:pt x="731" y="2465"/>
                    <a:pt x="822" y="2580"/>
                  </a:cubicBezTo>
                  <a:cubicBezTo>
                    <a:pt x="854" y="2603"/>
                    <a:pt x="891" y="2613"/>
                    <a:pt x="930" y="2613"/>
                  </a:cubicBezTo>
                  <a:cubicBezTo>
                    <a:pt x="1003" y="2613"/>
                    <a:pt x="1082" y="2579"/>
                    <a:pt x="1142" y="2534"/>
                  </a:cubicBezTo>
                  <a:cubicBezTo>
                    <a:pt x="1279" y="2436"/>
                    <a:pt x="1416" y="2322"/>
                    <a:pt x="1524" y="2190"/>
                  </a:cubicBezTo>
                  <a:lnTo>
                    <a:pt x="1524" y="2190"/>
                  </a:lnTo>
                  <a:cubicBezTo>
                    <a:pt x="1334" y="2458"/>
                    <a:pt x="1265" y="2812"/>
                    <a:pt x="1370" y="3127"/>
                  </a:cubicBezTo>
                  <a:cubicBezTo>
                    <a:pt x="1644" y="2739"/>
                    <a:pt x="1872" y="2351"/>
                    <a:pt x="2078" y="1940"/>
                  </a:cubicBezTo>
                  <a:cubicBezTo>
                    <a:pt x="2169" y="2237"/>
                    <a:pt x="2214" y="2534"/>
                    <a:pt x="2192" y="2831"/>
                  </a:cubicBezTo>
                  <a:cubicBezTo>
                    <a:pt x="2306" y="2694"/>
                    <a:pt x="2420" y="2534"/>
                    <a:pt x="2488" y="2374"/>
                  </a:cubicBezTo>
                  <a:lnTo>
                    <a:pt x="2488" y="2374"/>
                  </a:lnTo>
                  <a:cubicBezTo>
                    <a:pt x="2443" y="2739"/>
                    <a:pt x="2557" y="3105"/>
                    <a:pt x="2785" y="3378"/>
                  </a:cubicBezTo>
                  <a:lnTo>
                    <a:pt x="3059" y="1940"/>
                  </a:lnTo>
                  <a:cubicBezTo>
                    <a:pt x="3196" y="2237"/>
                    <a:pt x="3242" y="2580"/>
                    <a:pt x="3173" y="2899"/>
                  </a:cubicBezTo>
                  <a:cubicBezTo>
                    <a:pt x="3721" y="2397"/>
                    <a:pt x="4132" y="1575"/>
                    <a:pt x="3561" y="959"/>
                  </a:cubicBezTo>
                  <a:cubicBezTo>
                    <a:pt x="3287" y="662"/>
                    <a:pt x="2009" y="411"/>
                    <a:pt x="1941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3" name="Google Shape;4003;p37"/>
            <p:cNvSpPr/>
            <p:nvPr/>
          </p:nvSpPr>
          <p:spPr>
            <a:xfrm>
              <a:off x="1059250" y="3331975"/>
              <a:ext cx="123850" cy="123275"/>
            </a:xfrm>
            <a:custGeom>
              <a:avLst/>
              <a:gdLst/>
              <a:ahLst/>
              <a:cxnLst/>
              <a:rect l="l" t="t" r="r" b="b"/>
              <a:pathLst>
                <a:path w="4954" h="4931" extrusionOk="0">
                  <a:moveTo>
                    <a:pt x="411" y="2009"/>
                  </a:moveTo>
                  <a:cubicBezTo>
                    <a:pt x="412" y="2010"/>
                    <a:pt x="412" y="2010"/>
                    <a:pt x="413" y="2011"/>
                  </a:cubicBezTo>
                  <a:lnTo>
                    <a:pt x="413" y="2011"/>
                  </a:lnTo>
                  <a:cubicBezTo>
                    <a:pt x="412" y="2010"/>
                    <a:pt x="412" y="2010"/>
                    <a:pt x="411" y="2009"/>
                  </a:cubicBezTo>
                  <a:close/>
                  <a:moveTo>
                    <a:pt x="2877" y="0"/>
                  </a:moveTo>
                  <a:cubicBezTo>
                    <a:pt x="2694" y="502"/>
                    <a:pt x="2648" y="1027"/>
                    <a:pt x="2762" y="1530"/>
                  </a:cubicBezTo>
                  <a:cubicBezTo>
                    <a:pt x="2648" y="1393"/>
                    <a:pt x="2534" y="1256"/>
                    <a:pt x="2420" y="1119"/>
                  </a:cubicBezTo>
                  <a:lnTo>
                    <a:pt x="2420" y="1119"/>
                  </a:lnTo>
                  <a:cubicBezTo>
                    <a:pt x="2557" y="1370"/>
                    <a:pt x="2534" y="1712"/>
                    <a:pt x="2352" y="1940"/>
                  </a:cubicBezTo>
                  <a:cubicBezTo>
                    <a:pt x="2260" y="1712"/>
                    <a:pt x="2237" y="1461"/>
                    <a:pt x="2260" y="1210"/>
                  </a:cubicBezTo>
                  <a:lnTo>
                    <a:pt x="2260" y="1210"/>
                  </a:lnTo>
                  <a:cubicBezTo>
                    <a:pt x="2192" y="1347"/>
                    <a:pt x="2101" y="1461"/>
                    <a:pt x="2009" y="1575"/>
                  </a:cubicBezTo>
                  <a:cubicBezTo>
                    <a:pt x="2055" y="1278"/>
                    <a:pt x="2009" y="1005"/>
                    <a:pt x="1895" y="731"/>
                  </a:cubicBezTo>
                  <a:cubicBezTo>
                    <a:pt x="1781" y="936"/>
                    <a:pt x="1713" y="1164"/>
                    <a:pt x="1713" y="1393"/>
                  </a:cubicBezTo>
                  <a:cubicBezTo>
                    <a:pt x="1621" y="1073"/>
                    <a:pt x="1553" y="776"/>
                    <a:pt x="1461" y="457"/>
                  </a:cubicBezTo>
                  <a:lnTo>
                    <a:pt x="1461" y="457"/>
                  </a:lnTo>
                  <a:cubicBezTo>
                    <a:pt x="1256" y="845"/>
                    <a:pt x="1279" y="1370"/>
                    <a:pt x="1507" y="1735"/>
                  </a:cubicBezTo>
                  <a:cubicBezTo>
                    <a:pt x="1302" y="1552"/>
                    <a:pt x="1073" y="1347"/>
                    <a:pt x="868" y="1141"/>
                  </a:cubicBezTo>
                  <a:lnTo>
                    <a:pt x="868" y="1141"/>
                  </a:lnTo>
                  <a:cubicBezTo>
                    <a:pt x="982" y="1415"/>
                    <a:pt x="1096" y="1689"/>
                    <a:pt x="1210" y="1963"/>
                  </a:cubicBezTo>
                  <a:cubicBezTo>
                    <a:pt x="1065" y="1859"/>
                    <a:pt x="957" y="1755"/>
                    <a:pt x="800" y="1755"/>
                  </a:cubicBezTo>
                  <a:cubicBezTo>
                    <a:pt x="785" y="1755"/>
                    <a:pt x="770" y="1756"/>
                    <a:pt x="754" y="1758"/>
                  </a:cubicBezTo>
                  <a:cubicBezTo>
                    <a:pt x="712" y="1779"/>
                    <a:pt x="475" y="2014"/>
                    <a:pt x="421" y="2014"/>
                  </a:cubicBezTo>
                  <a:cubicBezTo>
                    <a:pt x="418" y="2014"/>
                    <a:pt x="415" y="2013"/>
                    <a:pt x="413" y="2011"/>
                  </a:cubicBezTo>
                  <a:lnTo>
                    <a:pt x="413" y="2011"/>
                  </a:lnTo>
                  <a:cubicBezTo>
                    <a:pt x="434" y="2040"/>
                    <a:pt x="468" y="2052"/>
                    <a:pt x="503" y="2052"/>
                  </a:cubicBezTo>
                  <a:cubicBezTo>
                    <a:pt x="546" y="2052"/>
                    <a:pt x="592" y="2034"/>
                    <a:pt x="617" y="2009"/>
                  </a:cubicBezTo>
                  <a:lnTo>
                    <a:pt x="617" y="2009"/>
                  </a:lnTo>
                  <a:cubicBezTo>
                    <a:pt x="663" y="2100"/>
                    <a:pt x="548" y="2191"/>
                    <a:pt x="480" y="2260"/>
                  </a:cubicBezTo>
                  <a:cubicBezTo>
                    <a:pt x="411" y="2328"/>
                    <a:pt x="389" y="2488"/>
                    <a:pt x="503" y="2488"/>
                  </a:cubicBezTo>
                  <a:cubicBezTo>
                    <a:pt x="252" y="2762"/>
                    <a:pt x="92" y="3082"/>
                    <a:pt x="1" y="3424"/>
                  </a:cubicBezTo>
                  <a:cubicBezTo>
                    <a:pt x="252" y="3264"/>
                    <a:pt x="457" y="3059"/>
                    <a:pt x="640" y="2831"/>
                  </a:cubicBezTo>
                  <a:lnTo>
                    <a:pt x="640" y="2831"/>
                  </a:lnTo>
                  <a:cubicBezTo>
                    <a:pt x="434" y="3150"/>
                    <a:pt x="252" y="3538"/>
                    <a:pt x="389" y="3881"/>
                  </a:cubicBezTo>
                  <a:cubicBezTo>
                    <a:pt x="594" y="3538"/>
                    <a:pt x="822" y="3219"/>
                    <a:pt x="1028" y="2876"/>
                  </a:cubicBezTo>
                  <a:lnTo>
                    <a:pt x="1028" y="2876"/>
                  </a:lnTo>
                  <a:cubicBezTo>
                    <a:pt x="982" y="3082"/>
                    <a:pt x="959" y="3310"/>
                    <a:pt x="982" y="3515"/>
                  </a:cubicBezTo>
                  <a:cubicBezTo>
                    <a:pt x="1269" y="3185"/>
                    <a:pt x="1555" y="2854"/>
                    <a:pt x="1821" y="2523"/>
                  </a:cubicBezTo>
                  <a:lnTo>
                    <a:pt x="1821" y="2523"/>
                  </a:lnTo>
                  <a:cubicBezTo>
                    <a:pt x="1457" y="3009"/>
                    <a:pt x="1830" y="3849"/>
                    <a:pt x="1986" y="4405"/>
                  </a:cubicBezTo>
                  <a:cubicBezTo>
                    <a:pt x="1986" y="4451"/>
                    <a:pt x="2009" y="4497"/>
                    <a:pt x="2009" y="4542"/>
                  </a:cubicBezTo>
                  <a:cubicBezTo>
                    <a:pt x="2032" y="4634"/>
                    <a:pt x="2078" y="4748"/>
                    <a:pt x="2169" y="4748"/>
                  </a:cubicBezTo>
                  <a:cubicBezTo>
                    <a:pt x="2237" y="4725"/>
                    <a:pt x="2260" y="4634"/>
                    <a:pt x="2283" y="4565"/>
                  </a:cubicBezTo>
                  <a:cubicBezTo>
                    <a:pt x="2329" y="4360"/>
                    <a:pt x="2374" y="4132"/>
                    <a:pt x="2420" y="3926"/>
                  </a:cubicBezTo>
                  <a:cubicBezTo>
                    <a:pt x="2443" y="4269"/>
                    <a:pt x="2557" y="4611"/>
                    <a:pt x="2740" y="4930"/>
                  </a:cubicBezTo>
                  <a:cubicBezTo>
                    <a:pt x="2877" y="4816"/>
                    <a:pt x="2968" y="4657"/>
                    <a:pt x="3036" y="4497"/>
                  </a:cubicBezTo>
                  <a:cubicBezTo>
                    <a:pt x="3082" y="4634"/>
                    <a:pt x="3151" y="4771"/>
                    <a:pt x="3196" y="4908"/>
                  </a:cubicBezTo>
                  <a:cubicBezTo>
                    <a:pt x="3493" y="4542"/>
                    <a:pt x="3561" y="4017"/>
                    <a:pt x="3356" y="3584"/>
                  </a:cubicBezTo>
                  <a:lnTo>
                    <a:pt x="3356" y="3584"/>
                  </a:lnTo>
                  <a:cubicBezTo>
                    <a:pt x="3539" y="3766"/>
                    <a:pt x="3744" y="3926"/>
                    <a:pt x="3927" y="4109"/>
                  </a:cubicBezTo>
                  <a:cubicBezTo>
                    <a:pt x="3959" y="4141"/>
                    <a:pt x="4014" y="4173"/>
                    <a:pt x="4060" y="4173"/>
                  </a:cubicBezTo>
                  <a:cubicBezTo>
                    <a:pt x="4079" y="4173"/>
                    <a:pt x="4096" y="4168"/>
                    <a:pt x="4109" y="4154"/>
                  </a:cubicBezTo>
                  <a:cubicBezTo>
                    <a:pt x="4155" y="4132"/>
                    <a:pt x="4155" y="4086"/>
                    <a:pt x="4155" y="4040"/>
                  </a:cubicBezTo>
                  <a:cubicBezTo>
                    <a:pt x="4132" y="3607"/>
                    <a:pt x="3904" y="3196"/>
                    <a:pt x="3584" y="2922"/>
                  </a:cubicBezTo>
                  <a:lnTo>
                    <a:pt x="3584" y="2922"/>
                  </a:lnTo>
                  <a:cubicBezTo>
                    <a:pt x="3790" y="3082"/>
                    <a:pt x="3995" y="3241"/>
                    <a:pt x="4200" y="3401"/>
                  </a:cubicBezTo>
                  <a:cubicBezTo>
                    <a:pt x="4124" y="3132"/>
                    <a:pt x="3950" y="2880"/>
                    <a:pt x="3734" y="2698"/>
                  </a:cubicBezTo>
                  <a:lnTo>
                    <a:pt x="3734" y="2698"/>
                  </a:lnTo>
                  <a:cubicBezTo>
                    <a:pt x="3955" y="2851"/>
                    <a:pt x="4203" y="2956"/>
                    <a:pt x="4452" y="3013"/>
                  </a:cubicBezTo>
                  <a:cubicBezTo>
                    <a:pt x="4474" y="2671"/>
                    <a:pt x="4155" y="2328"/>
                    <a:pt x="3790" y="2306"/>
                  </a:cubicBezTo>
                  <a:cubicBezTo>
                    <a:pt x="3904" y="2237"/>
                    <a:pt x="4041" y="2237"/>
                    <a:pt x="4178" y="2237"/>
                  </a:cubicBezTo>
                  <a:cubicBezTo>
                    <a:pt x="4315" y="2214"/>
                    <a:pt x="4452" y="2214"/>
                    <a:pt x="4566" y="2169"/>
                  </a:cubicBezTo>
                  <a:cubicBezTo>
                    <a:pt x="4703" y="2100"/>
                    <a:pt x="4794" y="1963"/>
                    <a:pt x="4748" y="1849"/>
                  </a:cubicBezTo>
                  <a:cubicBezTo>
                    <a:pt x="4734" y="1765"/>
                    <a:pt x="4652" y="1716"/>
                    <a:pt x="4575" y="1716"/>
                  </a:cubicBezTo>
                  <a:cubicBezTo>
                    <a:pt x="4553" y="1716"/>
                    <a:pt x="4530" y="1720"/>
                    <a:pt x="4511" y="1729"/>
                  </a:cubicBezTo>
                  <a:lnTo>
                    <a:pt x="4511" y="1729"/>
                  </a:lnTo>
                  <a:cubicBezTo>
                    <a:pt x="4650" y="1604"/>
                    <a:pt x="4785" y="1459"/>
                    <a:pt x="4885" y="1278"/>
                  </a:cubicBezTo>
                  <a:cubicBezTo>
                    <a:pt x="4931" y="1256"/>
                    <a:pt x="4954" y="1210"/>
                    <a:pt x="4954" y="1141"/>
                  </a:cubicBezTo>
                  <a:cubicBezTo>
                    <a:pt x="4940" y="1072"/>
                    <a:pt x="4857" y="1044"/>
                    <a:pt x="4769" y="1044"/>
                  </a:cubicBezTo>
                  <a:cubicBezTo>
                    <a:pt x="4713" y="1044"/>
                    <a:pt x="4656" y="1055"/>
                    <a:pt x="4611" y="1073"/>
                  </a:cubicBezTo>
                  <a:cubicBezTo>
                    <a:pt x="4450" y="1153"/>
                    <a:pt x="4325" y="1269"/>
                    <a:pt x="4219" y="1421"/>
                  </a:cubicBezTo>
                  <a:lnTo>
                    <a:pt x="4219" y="1421"/>
                  </a:lnTo>
                  <a:cubicBezTo>
                    <a:pt x="4353" y="1206"/>
                    <a:pt x="4423" y="957"/>
                    <a:pt x="4360" y="708"/>
                  </a:cubicBezTo>
                  <a:lnTo>
                    <a:pt x="4360" y="708"/>
                  </a:lnTo>
                  <a:cubicBezTo>
                    <a:pt x="4155" y="1119"/>
                    <a:pt x="3812" y="1438"/>
                    <a:pt x="3424" y="1666"/>
                  </a:cubicBezTo>
                  <a:cubicBezTo>
                    <a:pt x="3698" y="1415"/>
                    <a:pt x="3995" y="1050"/>
                    <a:pt x="3858" y="685"/>
                  </a:cubicBezTo>
                  <a:lnTo>
                    <a:pt x="3858" y="685"/>
                  </a:lnTo>
                  <a:cubicBezTo>
                    <a:pt x="3675" y="766"/>
                    <a:pt x="3510" y="920"/>
                    <a:pt x="3412" y="1098"/>
                  </a:cubicBezTo>
                  <a:lnTo>
                    <a:pt x="3412" y="1098"/>
                  </a:lnTo>
                  <a:cubicBezTo>
                    <a:pt x="3519" y="862"/>
                    <a:pt x="3531" y="595"/>
                    <a:pt x="3447" y="365"/>
                  </a:cubicBezTo>
                  <a:lnTo>
                    <a:pt x="3447" y="365"/>
                  </a:lnTo>
                  <a:cubicBezTo>
                    <a:pt x="3265" y="457"/>
                    <a:pt x="3128" y="616"/>
                    <a:pt x="3082" y="822"/>
                  </a:cubicBezTo>
                  <a:cubicBezTo>
                    <a:pt x="3014" y="548"/>
                    <a:pt x="2945" y="274"/>
                    <a:pt x="2877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4" name="Google Shape;4004;p37"/>
            <p:cNvSpPr/>
            <p:nvPr/>
          </p:nvSpPr>
          <p:spPr>
            <a:xfrm>
              <a:off x="1018750" y="3192175"/>
              <a:ext cx="87600" cy="116125"/>
            </a:xfrm>
            <a:custGeom>
              <a:avLst/>
              <a:gdLst/>
              <a:ahLst/>
              <a:cxnLst/>
              <a:rect l="l" t="t" r="r" b="b"/>
              <a:pathLst>
                <a:path w="3504" h="4645" extrusionOk="0">
                  <a:moveTo>
                    <a:pt x="2944" y="1529"/>
                  </a:moveTo>
                  <a:cubicBezTo>
                    <a:pt x="2916" y="1577"/>
                    <a:pt x="2890" y="1626"/>
                    <a:pt x="2865" y="1676"/>
                  </a:cubicBezTo>
                  <a:lnTo>
                    <a:pt x="2865" y="1676"/>
                  </a:lnTo>
                  <a:cubicBezTo>
                    <a:pt x="2892" y="1628"/>
                    <a:pt x="2918" y="1579"/>
                    <a:pt x="2944" y="1529"/>
                  </a:cubicBezTo>
                  <a:close/>
                  <a:moveTo>
                    <a:pt x="3264" y="1849"/>
                  </a:moveTo>
                  <a:lnTo>
                    <a:pt x="3264" y="1849"/>
                  </a:lnTo>
                  <a:cubicBezTo>
                    <a:pt x="3256" y="1858"/>
                    <a:pt x="3248" y="1866"/>
                    <a:pt x="3241" y="1875"/>
                  </a:cubicBezTo>
                  <a:lnTo>
                    <a:pt x="3241" y="1875"/>
                  </a:lnTo>
                  <a:cubicBezTo>
                    <a:pt x="3249" y="1867"/>
                    <a:pt x="3256" y="1858"/>
                    <a:pt x="3264" y="1849"/>
                  </a:cubicBezTo>
                  <a:close/>
                  <a:moveTo>
                    <a:pt x="1986" y="0"/>
                  </a:moveTo>
                  <a:cubicBezTo>
                    <a:pt x="1986" y="708"/>
                    <a:pt x="1780" y="1415"/>
                    <a:pt x="1392" y="2009"/>
                  </a:cubicBezTo>
                  <a:cubicBezTo>
                    <a:pt x="1529" y="1461"/>
                    <a:pt x="1461" y="845"/>
                    <a:pt x="1187" y="342"/>
                  </a:cubicBezTo>
                  <a:cubicBezTo>
                    <a:pt x="1004" y="799"/>
                    <a:pt x="982" y="1347"/>
                    <a:pt x="1118" y="1826"/>
                  </a:cubicBezTo>
                  <a:cubicBezTo>
                    <a:pt x="845" y="1438"/>
                    <a:pt x="662" y="1027"/>
                    <a:pt x="548" y="571"/>
                  </a:cubicBezTo>
                  <a:cubicBezTo>
                    <a:pt x="388" y="1096"/>
                    <a:pt x="388" y="1689"/>
                    <a:pt x="525" y="2214"/>
                  </a:cubicBezTo>
                  <a:cubicBezTo>
                    <a:pt x="297" y="1963"/>
                    <a:pt x="114" y="1689"/>
                    <a:pt x="0" y="1392"/>
                  </a:cubicBezTo>
                  <a:lnTo>
                    <a:pt x="0" y="1392"/>
                  </a:lnTo>
                  <a:cubicBezTo>
                    <a:pt x="68" y="2214"/>
                    <a:pt x="479" y="3036"/>
                    <a:pt x="1255" y="3401"/>
                  </a:cubicBezTo>
                  <a:cubicBezTo>
                    <a:pt x="1235" y="3398"/>
                    <a:pt x="1215" y="3396"/>
                    <a:pt x="1195" y="3396"/>
                  </a:cubicBezTo>
                  <a:cubicBezTo>
                    <a:pt x="949" y="3396"/>
                    <a:pt x="757" y="3648"/>
                    <a:pt x="799" y="3880"/>
                  </a:cubicBezTo>
                  <a:cubicBezTo>
                    <a:pt x="847" y="4057"/>
                    <a:pt x="1031" y="4177"/>
                    <a:pt x="1207" y="4177"/>
                  </a:cubicBezTo>
                  <a:cubicBezTo>
                    <a:pt x="1281" y="4177"/>
                    <a:pt x="1354" y="4156"/>
                    <a:pt x="1415" y="4109"/>
                  </a:cubicBezTo>
                  <a:lnTo>
                    <a:pt x="1415" y="4109"/>
                  </a:lnTo>
                  <a:cubicBezTo>
                    <a:pt x="1278" y="4246"/>
                    <a:pt x="1278" y="4474"/>
                    <a:pt x="1392" y="4611"/>
                  </a:cubicBezTo>
                  <a:cubicBezTo>
                    <a:pt x="1552" y="4629"/>
                    <a:pt x="1715" y="4644"/>
                    <a:pt x="1877" y="4644"/>
                  </a:cubicBezTo>
                  <a:cubicBezTo>
                    <a:pt x="2110" y="4644"/>
                    <a:pt x="2341" y="4614"/>
                    <a:pt x="2556" y="4519"/>
                  </a:cubicBezTo>
                  <a:cubicBezTo>
                    <a:pt x="3504" y="4091"/>
                    <a:pt x="2624" y="2615"/>
                    <a:pt x="3241" y="1875"/>
                  </a:cubicBezTo>
                  <a:lnTo>
                    <a:pt x="3241" y="1875"/>
                  </a:lnTo>
                  <a:cubicBezTo>
                    <a:pt x="2912" y="2259"/>
                    <a:pt x="2715" y="2728"/>
                    <a:pt x="2648" y="3218"/>
                  </a:cubicBezTo>
                  <a:cubicBezTo>
                    <a:pt x="2565" y="2702"/>
                    <a:pt x="2632" y="2149"/>
                    <a:pt x="2865" y="1676"/>
                  </a:cubicBezTo>
                  <a:lnTo>
                    <a:pt x="2865" y="1676"/>
                  </a:lnTo>
                  <a:cubicBezTo>
                    <a:pt x="2681" y="2010"/>
                    <a:pt x="2479" y="2329"/>
                    <a:pt x="2260" y="2648"/>
                  </a:cubicBezTo>
                  <a:cubicBezTo>
                    <a:pt x="2511" y="2146"/>
                    <a:pt x="2602" y="1575"/>
                    <a:pt x="2556" y="1004"/>
                  </a:cubicBezTo>
                  <a:lnTo>
                    <a:pt x="2556" y="1004"/>
                  </a:lnTo>
                  <a:cubicBezTo>
                    <a:pt x="2442" y="1370"/>
                    <a:pt x="2283" y="1712"/>
                    <a:pt x="2077" y="2031"/>
                  </a:cubicBezTo>
                  <a:cubicBezTo>
                    <a:pt x="2442" y="1438"/>
                    <a:pt x="2214" y="662"/>
                    <a:pt x="1986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5" name="Google Shape;4005;p37"/>
            <p:cNvSpPr/>
            <p:nvPr/>
          </p:nvSpPr>
          <p:spPr>
            <a:xfrm>
              <a:off x="1124300" y="3276625"/>
              <a:ext cx="110150" cy="126700"/>
            </a:xfrm>
            <a:custGeom>
              <a:avLst/>
              <a:gdLst/>
              <a:ahLst/>
              <a:cxnLst/>
              <a:rect l="l" t="t" r="r" b="b"/>
              <a:pathLst>
                <a:path w="4406" h="5068" extrusionOk="0">
                  <a:moveTo>
                    <a:pt x="3493" y="0"/>
                  </a:moveTo>
                  <a:lnTo>
                    <a:pt x="3493" y="0"/>
                  </a:lnTo>
                  <a:cubicBezTo>
                    <a:pt x="3356" y="662"/>
                    <a:pt x="3082" y="1324"/>
                    <a:pt x="2671" y="1872"/>
                  </a:cubicBezTo>
                  <a:cubicBezTo>
                    <a:pt x="2831" y="1461"/>
                    <a:pt x="2900" y="1027"/>
                    <a:pt x="2854" y="594"/>
                  </a:cubicBezTo>
                  <a:lnTo>
                    <a:pt x="2854" y="594"/>
                  </a:lnTo>
                  <a:cubicBezTo>
                    <a:pt x="2694" y="1210"/>
                    <a:pt x="2489" y="1803"/>
                    <a:pt x="2192" y="2374"/>
                  </a:cubicBezTo>
                  <a:cubicBezTo>
                    <a:pt x="2238" y="1963"/>
                    <a:pt x="2238" y="1461"/>
                    <a:pt x="1872" y="1256"/>
                  </a:cubicBezTo>
                  <a:lnTo>
                    <a:pt x="1872" y="1256"/>
                  </a:lnTo>
                  <a:cubicBezTo>
                    <a:pt x="1964" y="1781"/>
                    <a:pt x="1850" y="2374"/>
                    <a:pt x="1598" y="2853"/>
                  </a:cubicBezTo>
                  <a:lnTo>
                    <a:pt x="1553" y="1598"/>
                  </a:lnTo>
                  <a:cubicBezTo>
                    <a:pt x="1484" y="1940"/>
                    <a:pt x="1416" y="2283"/>
                    <a:pt x="1347" y="2625"/>
                  </a:cubicBezTo>
                  <a:cubicBezTo>
                    <a:pt x="1325" y="2762"/>
                    <a:pt x="1302" y="2876"/>
                    <a:pt x="1210" y="2967"/>
                  </a:cubicBezTo>
                  <a:cubicBezTo>
                    <a:pt x="1164" y="3006"/>
                    <a:pt x="1104" y="3024"/>
                    <a:pt x="1040" y="3024"/>
                  </a:cubicBezTo>
                  <a:cubicBezTo>
                    <a:pt x="918" y="3024"/>
                    <a:pt x="783" y="2959"/>
                    <a:pt x="708" y="2853"/>
                  </a:cubicBezTo>
                  <a:cubicBezTo>
                    <a:pt x="594" y="2716"/>
                    <a:pt x="571" y="2511"/>
                    <a:pt x="549" y="2306"/>
                  </a:cubicBezTo>
                  <a:cubicBezTo>
                    <a:pt x="229" y="2534"/>
                    <a:pt x="1" y="3104"/>
                    <a:pt x="46" y="3470"/>
                  </a:cubicBezTo>
                  <a:cubicBezTo>
                    <a:pt x="138" y="4154"/>
                    <a:pt x="549" y="4771"/>
                    <a:pt x="1165" y="5067"/>
                  </a:cubicBezTo>
                  <a:cubicBezTo>
                    <a:pt x="959" y="4839"/>
                    <a:pt x="845" y="4497"/>
                    <a:pt x="891" y="4177"/>
                  </a:cubicBezTo>
                  <a:lnTo>
                    <a:pt x="891" y="4177"/>
                  </a:lnTo>
                  <a:cubicBezTo>
                    <a:pt x="1005" y="4451"/>
                    <a:pt x="1233" y="4679"/>
                    <a:pt x="1507" y="4816"/>
                  </a:cubicBezTo>
                  <a:cubicBezTo>
                    <a:pt x="1553" y="4748"/>
                    <a:pt x="1553" y="4657"/>
                    <a:pt x="1484" y="4588"/>
                  </a:cubicBezTo>
                  <a:lnTo>
                    <a:pt x="1484" y="4588"/>
                  </a:lnTo>
                  <a:cubicBezTo>
                    <a:pt x="1827" y="4888"/>
                    <a:pt x="2289" y="5047"/>
                    <a:pt x="2741" y="5047"/>
                  </a:cubicBezTo>
                  <a:cubicBezTo>
                    <a:pt x="2771" y="5047"/>
                    <a:pt x="2801" y="5046"/>
                    <a:pt x="2831" y="5045"/>
                  </a:cubicBezTo>
                  <a:cubicBezTo>
                    <a:pt x="2443" y="4976"/>
                    <a:pt x="2078" y="4748"/>
                    <a:pt x="1850" y="4405"/>
                  </a:cubicBezTo>
                  <a:lnTo>
                    <a:pt x="1850" y="4405"/>
                  </a:lnTo>
                  <a:cubicBezTo>
                    <a:pt x="2131" y="4660"/>
                    <a:pt x="2507" y="4797"/>
                    <a:pt x="2880" y="4797"/>
                  </a:cubicBezTo>
                  <a:cubicBezTo>
                    <a:pt x="3143" y="4797"/>
                    <a:pt x="3404" y="4729"/>
                    <a:pt x="3630" y="4588"/>
                  </a:cubicBezTo>
                  <a:cubicBezTo>
                    <a:pt x="3333" y="4497"/>
                    <a:pt x="3059" y="4383"/>
                    <a:pt x="2785" y="4223"/>
                  </a:cubicBezTo>
                  <a:lnTo>
                    <a:pt x="2785" y="4223"/>
                  </a:lnTo>
                  <a:cubicBezTo>
                    <a:pt x="3333" y="4246"/>
                    <a:pt x="3881" y="4360"/>
                    <a:pt x="4406" y="4565"/>
                  </a:cubicBezTo>
                  <a:cubicBezTo>
                    <a:pt x="4338" y="4017"/>
                    <a:pt x="3721" y="3721"/>
                    <a:pt x="3196" y="3538"/>
                  </a:cubicBezTo>
                  <a:cubicBezTo>
                    <a:pt x="3516" y="3538"/>
                    <a:pt x="3858" y="3538"/>
                    <a:pt x="4201" y="3584"/>
                  </a:cubicBezTo>
                  <a:cubicBezTo>
                    <a:pt x="3915" y="3377"/>
                    <a:pt x="3574" y="3270"/>
                    <a:pt x="3239" y="3270"/>
                  </a:cubicBezTo>
                  <a:cubicBezTo>
                    <a:pt x="3093" y="3270"/>
                    <a:pt x="2947" y="3291"/>
                    <a:pt x="2808" y="3333"/>
                  </a:cubicBezTo>
                  <a:cubicBezTo>
                    <a:pt x="2945" y="3082"/>
                    <a:pt x="3219" y="2967"/>
                    <a:pt x="3470" y="2808"/>
                  </a:cubicBezTo>
                  <a:cubicBezTo>
                    <a:pt x="3721" y="2648"/>
                    <a:pt x="3927" y="2374"/>
                    <a:pt x="3835" y="2100"/>
                  </a:cubicBezTo>
                  <a:lnTo>
                    <a:pt x="3835" y="2100"/>
                  </a:lnTo>
                  <a:cubicBezTo>
                    <a:pt x="3493" y="2579"/>
                    <a:pt x="3014" y="2967"/>
                    <a:pt x="2466" y="3173"/>
                  </a:cubicBezTo>
                  <a:cubicBezTo>
                    <a:pt x="3014" y="2716"/>
                    <a:pt x="3516" y="2054"/>
                    <a:pt x="3447" y="1347"/>
                  </a:cubicBezTo>
                  <a:lnTo>
                    <a:pt x="3447" y="1347"/>
                  </a:lnTo>
                  <a:cubicBezTo>
                    <a:pt x="3396" y="1435"/>
                    <a:pt x="3344" y="1526"/>
                    <a:pt x="3293" y="1617"/>
                  </a:cubicBezTo>
                  <a:lnTo>
                    <a:pt x="3293" y="1617"/>
                  </a:lnTo>
                  <a:cubicBezTo>
                    <a:pt x="3552" y="1094"/>
                    <a:pt x="3708" y="529"/>
                    <a:pt x="3493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6" name="Google Shape;4006;p37"/>
            <p:cNvSpPr/>
            <p:nvPr/>
          </p:nvSpPr>
          <p:spPr>
            <a:xfrm>
              <a:off x="1298925" y="3327325"/>
              <a:ext cx="174625" cy="138200"/>
            </a:xfrm>
            <a:custGeom>
              <a:avLst/>
              <a:gdLst/>
              <a:ahLst/>
              <a:cxnLst/>
              <a:rect l="l" t="t" r="r" b="b"/>
              <a:pathLst>
                <a:path w="6985" h="5528" extrusionOk="0">
                  <a:moveTo>
                    <a:pt x="4891" y="0"/>
                  </a:moveTo>
                  <a:cubicBezTo>
                    <a:pt x="4335" y="0"/>
                    <a:pt x="3837" y="223"/>
                    <a:pt x="3766" y="848"/>
                  </a:cubicBezTo>
                  <a:lnTo>
                    <a:pt x="3926" y="985"/>
                  </a:lnTo>
                  <a:cubicBezTo>
                    <a:pt x="3150" y="1201"/>
                    <a:pt x="2464" y="1272"/>
                    <a:pt x="1743" y="1272"/>
                  </a:cubicBezTo>
                  <a:cubicBezTo>
                    <a:pt x="1320" y="1272"/>
                    <a:pt x="884" y="1247"/>
                    <a:pt x="411" y="1213"/>
                  </a:cubicBezTo>
                  <a:lnTo>
                    <a:pt x="411" y="1213"/>
                  </a:lnTo>
                  <a:lnTo>
                    <a:pt x="1096" y="1738"/>
                  </a:lnTo>
                  <a:cubicBezTo>
                    <a:pt x="845" y="1784"/>
                    <a:pt x="617" y="1898"/>
                    <a:pt x="434" y="2035"/>
                  </a:cubicBezTo>
                  <a:cubicBezTo>
                    <a:pt x="845" y="2218"/>
                    <a:pt x="1301" y="2332"/>
                    <a:pt x="1781" y="2332"/>
                  </a:cubicBezTo>
                  <a:cubicBezTo>
                    <a:pt x="1575" y="2606"/>
                    <a:pt x="1164" y="2651"/>
                    <a:pt x="822" y="2697"/>
                  </a:cubicBezTo>
                  <a:cubicBezTo>
                    <a:pt x="480" y="2765"/>
                    <a:pt x="92" y="2902"/>
                    <a:pt x="0" y="3222"/>
                  </a:cubicBezTo>
                  <a:cubicBezTo>
                    <a:pt x="388" y="2994"/>
                    <a:pt x="822" y="2880"/>
                    <a:pt x="1278" y="2857"/>
                  </a:cubicBezTo>
                  <a:lnTo>
                    <a:pt x="1278" y="2857"/>
                  </a:lnTo>
                  <a:cubicBezTo>
                    <a:pt x="1050" y="3017"/>
                    <a:pt x="913" y="3245"/>
                    <a:pt x="845" y="3519"/>
                  </a:cubicBezTo>
                  <a:cubicBezTo>
                    <a:pt x="1187" y="3336"/>
                    <a:pt x="1552" y="3199"/>
                    <a:pt x="1918" y="3131"/>
                  </a:cubicBezTo>
                  <a:lnTo>
                    <a:pt x="1918" y="3131"/>
                  </a:lnTo>
                  <a:cubicBezTo>
                    <a:pt x="1963" y="3405"/>
                    <a:pt x="1735" y="3633"/>
                    <a:pt x="1552" y="3815"/>
                  </a:cubicBezTo>
                  <a:cubicBezTo>
                    <a:pt x="1393" y="4021"/>
                    <a:pt x="1210" y="4318"/>
                    <a:pt x="1370" y="4546"/>
                  </a:cubicBezTo>
                  <a:cubicBezTo>
                    <a:pt x="1438" y="4649"/>
                    <a:pt x="1558" y="4694"/>
                    <a:pt x="1684" y="4694"/>
                  </a:cubicBezTo>
                  <a:cubicBezTo>
                    <a:pt x="1809" y="4694"/>
                    <a:pt x="1940" y="4649"/>
                    <a:pt x="2032" y="4569"/>
                  </a:cubicBezTo>
                  <a:cubicBezTo>
                    <a:pt x="2214" y="4386"/>
                    <a:pt x="2306" y="4135"/>
                    <a:pt x="2374" y="3907"/>
                  </a:cubicBezTo>
                  <a:lnTo>
                    <a:pt x="2374" y="3907"/>
                  </a:lnTo>
                  <a:cubicBezTo>
                    <a:pt x="2237" y="4455"/>
                    <a:pt x="2328" y="5048"/>
                    <a:pt x="2602" y="5527"/>
                  </a:cubicBezTo>
                  <a:cubicBezTo>
                    <a:pt x="2671" y="5253"/>
                    <a:pt x="2739" y="4980"/>
                    <a:pt x="2785" y="4706"/>
                  </a:cubicBezTo>
                  <a:cubicBezTo>
                    <a:pt x="2899" y="5048"/>
                    <a:pt x="3196" y="5345"/>
                    <a:pt x="3538" y="5459"/>
                  </a:cubicBezTo>
                  <a:cubicBezTo>
                    <a:pt x="3470" y="4820"/>
                    <a:pt x="3401" y="4181"/>
                    <a:pt x="3333" y="3564"/>
                  </a:cubicBezTo>
                  <a:lnTo>
                    <a:pt x="3333" y="3564"/>
                  </a:lnTo>
                  <a:cubicBezTo>
                    <a:pt x="3515" y="3793"/>
                    <a:pt x="3721" y="3998"/>
                    <a:pt x="3926" y="4203"/>
                  </a:cubicBezTo>
                  <a:cubicBezTo>
                    <a:pt x="3972" y="4021"/>
                    <a:pt x="4040" y="3815"/>
                    <a:pt x="4086" y="3610"/>
                  </a:cubicBezTo>
                  <a:cubicBezTo>
                    <a:pt x="4314" y="3770"/>
                    <a:pt x="4565" y="3930"/>
                    <a:pt x="4794" y="4089"/>
                  </a:cubicBezTo>
                  <a:cubicBezTo>
                    <a:pt x="4853" y="4134"/>
                    <a:pt x="4932" y="4169"/>
                    <a:pt x="4999" y="4169"/>
                  </a:cubicBezTo>
                  <a:cubicBezTo>
                    <a:pt x="5034" y="4169"/>
                    <a:pt x="5066" y="4159"/>
                    <a:pt x="5090" y="4135"/>
                  </a:cubicBezTo>
                  <a:cubicBezTo>
                    <a:pt x="5136" y="4089"/>
                    <a:pt x="5136" y="4021"/>
                    <a:pt x="5136" y="3975"/>
                  </a:cubicBezTo>
                  <a:cubicBezTo>
                    <a:pt x="5136" y="3610"/>
                    <a:pt x="5067" y="3245"/>
                    <a:pt x="4908" y="2925"/>
                  </a:cubicBezTo>
                  <a:lnTo>
                    <a:pt x="4908" y="2925"/>
                  </a:lnTo>
                  <a:cubicBezTo>
                    <a:pt x="5204" y="3108"/>
                    <a:pt x="5524" y="3222"/>
                    <a:pt x="5866" y="3245"/>
                  </a:cubicBezTo>
                  <a:cubicBezTo>
                    <a:pt x="6072" y="3245"/>
                    <a:pt x="6346" y="3153"/>
                    <a:pt x="6323" y="2948"/>
                  </a:cubicBezTo>
                  <a:cubicBezTo>
                    <a:pt x="6300" y="2857"/>
                    <a:pt x="6232" y="2811"/>
                    <a:pt x="6186" y="2743"/>
                  </a:cubicBezTo>
                  <a:cubicBezTo>
                    <a:pt x="5958" y="2560"/>
                    <a:pt x="5729" y="2400"/>
                    <a:pt x="5478" y="2263"/>
                  </a:cubicBezTo>
                  <a:cubicBezTo>
                    <a:pt x="6026" y="1989"/>
                    <a:pt x="6528" y="1647"/>
                    <a:pt x="6985" y="1259"/>
                  </a:cubicBezTo>
                  <a:cubicBezTo>
                    <a:pt x="6872" y="1254"/>
                    <a:pt x="6759" y="1251"/>
                    <a:pt x="6646" y="1251"/>
                  </a:cubicBezTo>
                  <a:cubicBezTo>
                    <a:pt x="6261" y="1251"/>
                    <a:pt x="5879" y="1284"/>
                    <a:pt x="5511" y="1371"/>
                  </a:cubicBezTo>
                  <a:lnTo>
                    <a:pt x="5511" y="1371"/>
                  </a:lnTo>
                  <a:cubicBezTo>
                    <a:pt x="5742" y="1308"/>
                    <a:pt x="6187" y="617"/>
                    <a:pt x="6300" y="437"/>
                  </a:cubicBezTo>
                  <a:cubicBezTo>
                    <a:pt x="5980" y="195"/>
                    <a:pt x="5410" y="0"/>
                    <a:pt x="4891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7" name="Google Shape;4007;p37"/>
            <p:cNvSpPr/>
            <p:nvPr/>
          </p:nvSpPr>
          <p:spPr>
            <a:xfrm>
              <a:off x="1227600" y="3212700"/>
              <a:ext cx="186050" cy="156375"/>
            </a:xfrm>
            <a:custGeom>
              <a:avLst/>
              <a:gdLst/>
              <a:ahLst/>
              <a:cxnLst/>
              <a:rect l="l" t="t" r="r" b="b"/>
              <a:pathLst>
                <a:path w="7442" h="6255" extrusionOk="0">
                  <a:moveTo>
                    <a:pt x="4588" y="1"/>
                  </a:moveTo>
                  <a:cubicBezTo>
                    <a:pt x="4109" y="503"/>
                    <a:pt x="3972" y="1325"/>
                    <a:pt x="4268" y="1941"/>
                  </a:cubicBezTo>
                  <a:cubicBezTo>
                    <a:pt x="4040" y="1781"/>
                    <a:pt x="3812" y="1644"/>
                    <a:pt x="3561" y="1507"/>
                  </a:cubicBezTo>
                  <a:lnTo>
                    <a:pt x="3561" y="1507"/>
                  </a:lnTo>
                  <a:cubicBezTo>
                    <a:pt x="3470" y="1690"/>
                    <a:pt x="3561" y="1918"/>
                    <a:pt x="3629" y="2101"/>
                  </a:cubicBezTo>
                  <a:lnTo>
                    <a:pt x="3858" y="2603"/>
                  </a:lnTo>
                  <a:cubicBezTo>
                    <a:pt x="3323" y="2202"/>
                    <a:pt x="2421" y="1793"/>
                    <a:pt x="1605" y="1793"/>
                  </a:cubicBezTo>
                  <a:cubicBezTo>
                    <a:pt x="1027" y="1793"/>
                    <a:pt x="491" y="1999"/>
                    <a:pt x="160" y="2557"/>
                  </a:cubicBezTo>
                  <a:cubicBezTo>
                    <a:pt x="484" y="2267"/>
                    <a:pt x="923" y="2117"/>
                    <a:pt x="1353" y="2117"/>
                  </a:cubicBezTo>
                  <a:cubicBezTo>
                    <a:pt x="1498" y="2117"/>
                    <a:pt x="1642" y="2135"/>
                    <a:pt x="1780" y="2169"/>
                  </a:cubicBezTo>
                  <a:cubicBezTo>
                    <a:pt x="1507" y="2306"/>
                    <a:pt x="1210" y="2466"/>
                    <a:pt x="913" y="2603"/>
                  </a:cubicBezTo>
                  <a:cubicBezTo>
                    <a:pt x="959" y="2854"/>
                    <a:pt x="1370" y="3014"/>
                    <a:pt x="1255" y="3242"/>
                  </a:cubicBezTo>
                  <a:cubicBezTo>
                    <a:pt x="1210" y="3356"/>
                    <a:pt x="1050" y="3379"/>
                    <a:pt x="936" y="3402"/>
                  </a:cubicBezTo>
                  <a:cubicBezTo>
                    <a:pt x="616" y="3425"/>
                    <a:pt x="297" y="3470"/>
                    <a:pt x="0" y="3493"/>
                  </a:cubicBezTo>
                  <a:cubicBezTo>
                    <a:pt x="287" y="3780"/>
                    <a:pt x="703" y="3956"/>
                    <a:pt x="1115" y="3956"/>
                  </a:cubicBezTo>
                  <a:cubicBezTo>
                    <a:pt x="1162" y="3956"/>
                    <a:pt x="1209" y="3954"/>
                    <a:pt x="1255" y="3950"/>
                  </a:cubicBezTo>
                  <a:lnTo>
                    <a:pt x="1255" y="3950"/>
                  </a:lnTo>
                  <a:cubicBezTo>
                    <a:pt x="1050" y="3995"/>
                    <a:pt x="913" y="4178"/>
                    <a:pt x="845" y="4360"/>
                  </a:cubicBezTo>
                  <a:cubicBezTo>
                    <a:pt x="879" y="4355"/>
                    <a:pt x="912" y="4352"/>
                    <a:pt x="943" y="4352"/>
                  </a:cubicBezTo>
                  <a:cubicBezTo>
                    <a:pt x="1039" y="4352"/>
                    <a:pt x="1124" y="4377"/>
                    <a:pt x="1210" y="4429"/>
                  </a:cubicBezTo>
                  <a:cubicBezTo>
                    <a:pt x="1062" y="4675"/>
                    <a:pt x="820" y="4850"/>
                    <a:pt x="552" y="4938"/>
                  </a:cubicBezTo>
                  <a:lnTo>
                    <a:pt x="552" y="4938"/>
                  </a:lnTo>
                  <a:cubicBezTo>
                    <a:pt x="540" y="4910"/>
                    <a:pt x="524" y="4884"/>
                    <a:pt x="502" y="4863"/>
                  </a:cubicBezTo>
                  <a:cubicBezTo>
                    <a:pt x="475" y="4846"/>
                    <a:pt x="444" y="4839"/>
                    <a:pt x="413" y="4839"/>
                  </a:cubicBezTo>
                  <a:cubicBezTo>
                    <a:pt x="313" y="4839"/>
                    <a:pt x="211" y="4913"/>
                    <a:pt x="228" y="4999"/>
                  </a:cubicBezTo>
                  <a:cubicBezTo>
                    <a:pt x="338" y="4993"/>
                    <a:pt x="447" y="4972"/>
                    <a:pt x="552" y="4938"/>
                  </a:cubicBezTo>
                  <a:lnTo>
                    <a:pt x="552" y="4938"/>
                  </a:lnTo>
                  <a:cubicBezTo>
                    <a:pt x="590" y="5027"/>
                    <a:pt x="577" y="5141"/>
                    <a:pt x="525" y="5228"/>
                  </a:cubicBezTo>
                  <a:cubicBezTo>
                    <a:pt x="479" y="5319"/>
                    <a:pt x="365" y="5410"/>
                    <a:pt x="251" y="5479"/>
                  </a:cubicBezTo>
                  <a:cubicBezTo>
                    <a:pt x="390" y="5575"/>
                    <a:pt x="559" y="5620"/>
                    <a:pt x="729" y="5620"/>
                  </a:cubicBezTo>
                  <a:cubicBezTo>
                    <a:pt x="1005" y="5620"/>
                    <a:pt x="1283" y="5499"/>
                    <a:pt x="1438" y="5273"/>
                  </a:cubicBezTo>
                  <a:lnTo>
                    <a:pt x="1438" y="5273"/>
                  </a:lnTo>
                  <a:cubicBezTo>
                    <a:pt x="1529" y="5661"/>
                    <a:pt x="1301" y="6095"/>
                    <a:pt x="913" y="6255"/>
                  </a:cubicBezTo>
                  <a:cubicBezTo>
                    <a:pt x="1415" y="6255"/>
                    <a:pt x="1849" y="5935"/>
                    <a:pt x="2146" y="5547"/>
                  </a:cubicBezTo>
                  <a:cubicBezTo>
                    <a:pt x="2420" y="5159"/>
                    <a:pt x="2579" y="4680"/>
                    <a:pt x="2716" y="4223"/>
                  </a:cubicBezTo>
                  <a:lnTo>
                    <a:pt x="2967" y="5912"/>
                  </a:lnTo>
                  <a:cubicBezTo>
                    <a:pt x="3196" y="5410"/>
                    <a:pt x="3424" y="4908"/>
                    <a:pt x="3652" y="4406"/>
                  </a:cubicBezTo>
                  <a:lnTo>
                    <a:pt x="3652" y="4406"/>
                  </a:lnTo>
                  <a:cubicBezTo>
                    <a:pt x="3584" y="4817"/>
                    <a:pt x="3515" y="5228"/>
                    <a:pt x="3470" y="5639"/>
                  </a:cubicBezTo>
                  <a:cubicBezTo>
                    <a:pt x="3538" y="5045"/>
                    <a:pt x="3789" y="4269"/>
                    <a:pt x="4177" y="3835"/>
                  </a:cubicBezTo>
                  <a:cubicBezTo>
                    <a:pt x="4223" y="4292"/>
                    <a:pt x="4702" y="4520"/>
                    <a:pt x="5022" y="4794"/>
                  </a:cubicBezTo>
                  <a:cubicBezTo>
                    <a:pt x="5090" y="4863"/>
                    <a:pt x="5159" y="4931"/>
                    <a:pt x="5250" y="4931"/>
                  </a:cubicBezTo>
                  <a:cubicBezTo>
                    <a:pt x="5275" y="4939"/>
                    <a:pt x="5301" y="4943"/>
                    <a:pt x="5326" y="4943"/>
                  </a:cubicBezTo>
                  <a:cubicBezTo>
                    <a:pt x="5503" y="4943"/>
                    <a:pt x="5664" y="4746"/>
                    <a:pt x="5684" y="4566"/>
                  </a:cubicBezTo>
                  <a:cubicBezTo>
                    <a:pt x="5706" y="4338"/>
                    <a:pt x="5615" y="4132"/>
                    <a:pt x="5501" y="3927"/>
                  </a:cubicBezTo>
                  <a:cubicBezTo>
                    <a:pt x="5535" y="3910"/>
                    <a:pt x="5569" y="3902"/>
                    <a:pt x="5603" y="3902"/>
                  </a:cubicBezTo>
                  <a:cubicBezTo>
                    <a:pt x="5750" y="3902"/>
                    <a:pt x="5892" y="4044"/>
                    <a:pt x="6003" y="4155"/>
                  </a:cubicBezTo>
                  <a:cubicBezTo>
                    <a:pt x="6089" y="4228"/>
                    <a:pt x="6213" y="4275"/>
                    <a:pt x="6314" y="4275"/>
                  </a:cubicBezTo>
                  <a:cubicBezTo>
                    <a:pt x="6402" y="4275"/>
                    <a:pt x="6472" y="4240"/>
                    <a:pt x="6482" y="4155"/>
                  </a:cubicBezTo>
                  <a:cubicBezTo>
                    <a:pt x="6505" y="4086"/>
                    <a:pt x="6482" y="4018"/>
                    <a:pt x="6460" y="3972"/>
                  </a:cubicBezTo>
                  <a:cubicBezTo>
                    <a:pt x="6391" y="3790"/>
                    <a:pt x="6323" y="3607"/>
                    <a:pt x="6254" y="3425"/>
                  </a:cubicBezTo>
                  <a:cubicBezTo>
                    <a:pt x="6825" y="3333"/>
                    <a:pt x="7327" y="2854"/>
                    <a:pt x="7441" y="2260"/>
                  </a:cubicBezTo>
                  <a:lnTo>
                    <a:pt x="7441" y="2260"/>
                  </a:lnTo>
                  <a:cubicBezTo>
                    <a:pt x="7146" y="2575"/>
                    <a:pt x="6733" y="2754"/>
                    <a:pt x="6318" y="2754"/>
                  </a:cubicBezTo>
                  <a:cubicBezTo>
                    <a:pt x="6251" y="2754"/>
                    <a:pt x="6184" y="2749"/>
                    <a:pt x="6117" y="2740"/>
                  </a:cubicBezTo>
                  <a:cubicBezTo>
                    <a:pt x="6346" y="2648"/>
                    <a:pt x="6505" y="2375"/>
                    <a:pt x="6460" y="2101"/>
                  </a:cubicBezTo>
                  <a:lnTo>
                    <a:pt x="6460" y="2101"/>
                  </a:lnTo>
                  <a:cubicBezTo>
                    <a:pt x="6368" y="2123"/>
                    <a:pt x="6277" y="2146"/>
                    <a:pt x="6186" y="2169"/>
                  </a:cubicBezTo>
                  <a:cubicBezTo>
                    <a:pt x="6323" y="1872"/>
                    <a:pt x="6391" y="1507"/>
                    <a:pt x="6368" y="1165"/>
                  </a:cubicBezTo>
                  <a:lnTo>
                    <a:pt x="6368" y="1165"/>
                  </a:lnTo>
                  <a:cubicBezTo>
                    <a:pt x="6072" y="1416"/>
                    <a:pt x="5752" y="1667"/>
                    <a:pt x="5455" y="1918"/>
                  </a:cubicBezTo>
                  <a:cubicBezTo>
                    <a:pt x="5866" y="1530"/>
                    <a:pt x="6026" y="937"/>
                    <a:pt x="5889" y="389"/>
                  </a:cubicBezTo>
                  <a:lnTo>
                    <a:pt x="5889" y="389"/>
                  </a:lnTo>
                  <a:cubicBezTo>
                    <a:pt x="5729" y="663"/>
                    <a:pt x="5547" y="914"/>
                    <a:pt x="5296" y="1119"/>
                  </a:cubicBezTo>
                  <a:cubicBezTo>
                    <a:pt x="5410" y="800"/>
                    <a:pt x="5387" y="412"/>
                    <a:pt x="5273" y="92"/>
                  </a:cubicBezTo>
                  <a:cubicBezTo>
                    <a:pt x="5067" y="526"/>
                    <a:pt x="4885" y="937"/>
                    <a:pt x="4679" y="1347"/>
                  </a:cubicBezTo>
                  <a:cubicBezTo>
                    <a:pt x="4497" y="937"/>
                    <a:pt x="4451" y="434"/>
                    <a:pt x="4588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8" name="Google Shape;4008;p37"/>
            <p:cNvSpPr/>
            <p:nvPr/>
          </p:nvSpPr>
          <p:spPr>
            <a:xfrm>
              <a:off x="1236150" y="3123125"/>
              <a:ext cx="168800" cy="116425"/>
            </a:xfrm>
            <a:custGeom>
              <a:avLst/>
              <a:gdLst/>
              <a:ahLst/>
              <a:cxnLst/>
              <a:rect l="l" t="t" r="r" b="b"/>
              <a:pathLst>
                <a:path w="6752" h="4657" extrusionOk="0">
                  <a:moveTo>
                    <a:pt x="731" y="0"/>
                  </a:moveTo>
                  <a:cubicBezTo>
                    <a:pt x="750" y="57"/>
                    <a:pt x="771" y="112"/>
                    <a:pt x="794" y="163"/>
                  </a:cubicBezTo>
                  <a:lnTo>
                    <a:pt x="794" y="163"/>
                  </a:lnTo>
                  <a:cubicBezTo>
                    <a:pt x="772" y="109"/>
                    <a:pt x="751" y="54"/>
                    <a:pt x="731" y="0"/>
                  </a:cubicBezTo>
                  <a:close/>
                  <a:moveTo>
                    <a:pt x="6688" y="23"/>
                  </a:moveTo>
                  <a:lnTo>
                    <a:pt x="6688" y="23"/>
                  </a:lnTo>
                  <a:cubicBezTo>
                    <a:pt x="6414" y="708"/>
                    <a:pt x="5752" y="1210"/>
                    <a:pt x="5045" y="1301"/>
                  </a:cubicBezTo>
                  <a:cubicBezTo>
                    <a:pt x="5227" y="1096"/>
                    <a:pt x="5387" y="890"/>
                    <a:pt x="5524" y="662"/>
                  </a:cubicBezTo>
                  <a:cubicBezTo>
                    <a:pt x="5442" y="621"/>
                    <a:pt x="5346" y="598"/>
                    <a:pt x="5249" y="598"/>
                  </a:cubicBezTo>
                  <a:cubicBezTo>
                    <a:pt x="5132" y="598"/>
                    <a:pt x="5013" y="631"/>
                    <a:pt x="4914" y="703"/>
                  </a:cubicBezTo>
                  <a:lnTo>
                    <a:pt x="4914" y="703"/>
                  </a:lnTo>
                  <a:cubicBezTo>
                    <a:pt x="4973" y="655"/>
                    <a:pt x="4928" y="547"/>
                    <a:pt x="4862" y="525"/>
                  </a:cubicBezTo>
                  <a:cubicBezTo>
                    <a:pt x="4850" y="521"/>
                    <a:pt x="4836" y="519"/>
                    <a:pt x="4823" y="519"/>
                  </a:cubicBezTo>
                  <a:cubicBezTo>
                    <a:pt x="4762" y="519"/>
                    <a:pt x="4694" y="556"/>
                    <a:pt x="4657" y="594"/>
                  </a:cubicBezTo>
                  <a:cubicBezTo>
                    <a:pt x="4383" y="799"/>
                    <a:pt x="4177" y="1050"/>
                    <a:pt x="4018" y="1324"/>
                  </a:cubicBezTo>
                  <a:cubicBezTo>
                    <a:pt x="3995" y="1415"/>
                    <a:pt x="3949" y="1507"/>
                    <a:pt x="3858" y="1552"/>
                  </a:cubicBezTo>
                  <a:cubicBezTo>
                    <a:pt x="3835" y="1567"/>
                    <a:pt x="3807" y="1575"/>
                    <a:pt x="3779" y="1575"/>
                  </a:cubicBezTo>
                  <a:cubicBezTo>
                    <a:pt x="3724" y="1575"/>
                    <a:pt x="3668" y="1545"/>
                    <a:pt x="3653" y="1484"/>
                  </a:cubicBezTo>
                  <a:cubicBezTo>
                    <a:pt x="3630" y="1438"/>
                    <a:pt x="3675" y="1370"/>
                    <a:pt x="3653" y="1301"/>
                  </a:cubicBezTo>
                  <a:cubicBezTo>
                    <a:pt x="3644" y="1250"/>
                    <a:pt x="3601" y="1228"/>
                    <a:pt x="3548" y="1228"/>
                  </a:cubicBezTo>
                  <a:cubicBezTo>
                    <a:pt x="3458" y="1228"/>
                    <a:pt x="3339" y="1292"/>
                    <a:pt x="3310" y="1393"/>
                  </a:cubicBezTo>
                  <a:cubicBezTo>
                    <a:pt x="3242" y="1529"/>
                    <a:pt x="3242" y="1735"/>
                    <a:pt x="3105" y="1803"/>
                  </a:cubicBezTo>
                  <a:cubicBezTo>
                    <a:pt x="2410" y="1131"/>
                    <a:pt x="1241" y="1159"/>
                    <a:pt x="794" y="163"/>
                  </a:cubicBezTo>
                  <a:lnTo>
                    <a:pt x="794" y="163"/>
                  </a:lnTo>
                  <a:cubicBezTo>
                    <a:pt x="949" y="541"/>
                    <a:pt x="1156" y="910"/>
                    <a:pt x="1416" y="1210"/>
                  </a:cubicBezTo>
                  <a:cubicBezTo>
                    <a:pt x="1142" y="1050"/>
                    <a:pt x="822" y="959"/>
                    <a:pt x="525" y="959"/>
                  </a:cubicBezTo>
                  <a:cubicBezTo>
                    <a:pt x="708" y="1256"/>
                    <a:pt x="982" y="1507"/>
                    <a:pt x="1302" y="1689"/>
                  </a:cubicBezTo>
                  <a:cubicBezTo>
                    <a:pt x="1005" y="1666"/>
                    <a:pt x="731" y="1644"/>
                    <a:pt x="457" y="1621"/>
                  </a:cubicBezTo>
                  <a:cubicBezTo>
                    <a:pt x="320" y="1621"/>
                    <a:pt x="183" y="1621"/>
                    <a:pt x="92" y="1712"/>
                  </a:cubicBezTo>
                  <a:cubicBezTo>
                    <a:pt x="0" y="1826"/>
                    <a:pt x="69" y="2032"/>
                    <a:pt x="206" y="2123"/>
                  </a:cubicBezTo>
                  <a:cubicBezTo>
                    <a:pt x="320" y="2214"/>
                    <a:pt x="503" y="2214"/>
                    <a:pt x="662" y="2214"/>
                  </a:cubicBezTo>
                  <a:lnTo>
                    <a:pt x="1781" y="2214"/>
                  </a:lnTo>
                  <a:cubicBezTo>
                    <a:pt x="1484" y="2420"/>
                    <a:pt x="1187" y="2625"/>
                    <a:pt x="891" y="2808"/>
                  </a:cubicBezTo>
                  <a:cubicBezTo>
                    <a:pt x="951" y="2842"/>
                    <a:pt x="1014" y="2854"/>
                    <a:pt x="1079" y="2854"/>
                  </a:cubicBezTo>
                  <a:cubicBezTo>
                    <a:pt x="1185" y="2854"/>
                    <a:pt x="1293" y="2822"/>
                    <a:pt x="1393" y="2808"/>
                  </a:cubicBezTo>
                  <a:cubicBezTo>
                    <a:pt x="1412" y="2805"/>
                    <a:pt x="1433" y="2803"/>
                    <a:pt x="1454" y="2803"/>
                  </a:cubicBezTo>
                  <a:cubicBezTo>
                    <a:pt x="1605" y="2803"/>
                    <a:pt x="1781" y="2876"/>
                    <a:pt x="1781" y="3036"/>
                  </a:cubicBezTo>
                  <a:cubicBezTo>
                    <a:pt x="1781" y="3104"/>
                    <a:pt x="1735" y="3173"/>
                    <a:pt x="1667" y="3241"/>
                  </a:cubicBezTo>
                  <a:cubicBezTo>
                    <a:pt x="1347" y="3584"/>
                    <a:pt x="936" y="3835"/>
                    <a:pt x="480" y="3949"/>
                  </a:cubicBezTo>
                  <a:cubicBezTo>
                    <a:pt x="634" y="4005"/>
                    <a:pt x="795" y="4032"/>
                    <a:pt x="954" y="4032"/>
                  </a:cubicBezTo>
                  <a:cubicBezTo>
                    <a:pt x="1520" y="4032"/>
                    <a:pt x="2078" y="3698"/>
                    <a:pt x="2335" y="3182"/>
                  </a:cubicBezTo>
                  <a:lnTo>
                    <a:pt x="2335" y="3182"/>
                  </a:lnTo>
                  <a:cubicBezTo>
                    <a:pt x="2322" y="3225"/>
                    <a:pt x="2318" y="3267"/>
                    <a:pt x="2329" y="3310"/>
                  </a:cubicBezTo>
                  <a:cubicBezTo>
                    <a:pt x="2345" y="3375"/>
                    <a:pt x="2420" y="3429"/>
                    <a:pt x="2486" y="3429"/>
                  </a:cubicBezTo>
                  <a:cubicBezTo>
                    <a:pt x="2513" y="3429"/>
                    <a:pt x="2537" y="3421"/>
                    <a:pt x="2557" y="3401"/>
                  </a:cubicBezTo>
                  <a:cubicBezTo>
                    <a:pt x="2557" y="3835"/>
                    <a:pt x="2671" y="4268"/>
                    <a:pt x="2854" y="4657"/>
                  </a:cubicBezTo>
                  <a:cubicBezTo>
                    <a:pt x="3032" y="4321"/>
                    <a:pt x="3080" y="3899"/>
                    <a:pt x="2953" y="3538"/>
                  </a:cubicBezTo>
                  <a:lnTo>
                    <a:pt x="2953" y="3538"/>
                  </a:lnTo>
                  <a:cubicBezTo>
                    <a:pt x="3095" y="3917"/>
                    <a:pt x="3409" y="4248"/>
                    <a:pt x="3789" y="4383"/>
                  </a:cubicBezTo>
                  <a:cubicBezTo>
                    <a:pt x="3653" y="4063"/>
                    <a:pt x="3516" y="3721"/>
                    <a:pt x="3379" y="3378"/>
                  </a:cubicBezTo>
                  <a:lnTo>
                    <a:pt x="3379" y="3378"/>
                  </a:lnTo>
                  <a:cubicBezTo>
                    <a:pt x="3544" y="3618"/>
                    <a:pt x="3843" y="3857"/>
                    <a:pt x="4121" y="3857"/>
                  </a:cubicBezTo>
                  <a:cubicBezTo>
                    <a:pt x="4187" y="3857"/>
                    <a:pt x="4253" y="3843"/>
                    <a:pt x="4314" y="3812"/>
                  </a:cubicBezTo>
                  <a:cubicBezTo>
                    <a:pt x="4272" y="3726"/>
                    <a:pt x="4049" y="3240"/>
                    <a:pt x="3946" y="3179"/>
                  </a:cubicBezTo>
                  <a:lnTo>
                    <a:pt x="3946" y="3179"/>
                  </a:lnTo>
                  <a:cubicBezTo>
                    <a:pt x="4283" y="3290"/>
                    <a:pt x="4664" y="3355"/>
                    <a:pt x="5045" y="3355"/>
                  </a:cubicBezTo>
                  <a:cubicBezTo>
                    <a:pt x="4817" y="3219"/>
                    <a:pt x="4611" y="3036"/>
                    <a:pt x="4429" y="2876"/>
                  </a:cubicBezTo>
                  <a:lnTo>
                    <a:pt x="4429" y="2876"/>
                  </a:lnTo>
                  <a:cubicBezTo>
                    <a:pt x="4748" y="2899"/>
                    <a:pt x="5091" y="2922"/>
                    <a:pt x="5410" y="2945"/>
                  </a:cubicBezTo>
                  <a:cubicBezTo>
                    <a:pt x="5159" y="2853"/>
                    <a:pt x="4908" y="2694"/>
                    <a:pt x="4680" y="2511"/>
                  </a:cubicBezTo>
                  <a:cubicBezTo>
                    <a:pt x="5296" y="2488"/>
                    <a:pt x="5981" y="2420"/>
                    <a:pt x="6369" y="1963"/>
                  </a:cubicBezTo>
                  <a:cubicBezTo>
                    <a:pt x="6460" y="1849"/>
                    <a:pt x="6551" y="1689"/>
                    <a:pt x="6483" y="1529"/>
                  </a:cubicBezTo>
                  <a:cubicBezTo>
                    <a:pt x="6456" y="1450"/>
                    <a:pt x="6360" y="1401"/>
                    <a:pt x="6276" y="1401"/>
                  </a:cubicBezTo>
                  <a:cubicBezTo>
                    <a:pt x="6258" y="1401"/>
                    <a:pt x="6241" y="1403"/>
                    <a:pt x="6225" y="1408"/>
                  </a:cubicBezTo>
                  <a:lnTo>
                    <a:pt x="6225" y="1408"/>
                  </a:lnTo>
                  <a:cubicBezTo>
                    <a:pt x="6579" y="1061"/>
                    <a:pt x="6752" y="532"/>
                    <a:pt x="6688" y="23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9" name="Google Shape;4009;p37"/>
            <p:cNvSpPr/>
            <p:nvPr/>
          </p:nvSpPr>
          <p:spPr>
            <a:xfrm>
              <a:off x="1388500" y="3064350"/>
              <a:ext cx="176350" cy="175200"/>
            </a:xfrm>
            <a:custGeom>
              <a:avLst/>
              <a:gdLst/>
              <a:ahLst/>
              <a:cxnLst/>
              <a:rect l="l" t="t" r="r" b="b"/>
              <a:pathLst>
                <a:path w="7054" h="7008" extrusionOk="0">
                  <a:moveTo>
                    <a:pt x="4229" y="5501"/>
                  </a:moveTo>
                  <a:cubicBezTo>
                    <a:pt x="4402" y="5676"/>
                    <a:pt x="4609" y="5817"/>
                    <a:pt x="4794" y="5889"/>
                  </a:cubicBezTo>
                  <a:cubicBezTo>
                    <a:pt x="4613" y="5748"/>
                    <a:pt x="4424" y="5619"/>
                    <a:pt x="4229" y="5501"/>
                  </a:cubicBezTo>
                  <a:close/>
                  <a:moveTo>
                    <a:pt x="5479" y="0"/>
                  </a:moveTo>
                  <a:lnTo>
                    <a:pt x="5479" y="0"/>
                  </a:lnTo>
                  <a:cubicBezTo>
                    <a:pt x="5000" y="274"/>
                    <a:pt x="4589" y="662"/>
                    <a:pt x="4292" y="1119"/>
                  </a:cubicBezTo>
                  <a:cubicBezTo>
                    <a:pt x="4429" y="753"/>
                    <a:pt x="4543" y="411"/>
                    <a:pt x="4657" y="23"/>
                  </a:cubicBezTo>
                  <a:lnTo>
                    <a:pt x="4657" y="23"/>
                  </a:lnTo>
                  <a:cubicBezTo>
                    <a:pt x="4292" y="274"/>
                    <a:pt x="3995" y="639"/>
                    <a:pt x="3835" y="1050"/>
                  </a:cubicBezTo>
                  <a:cubicBezTo>
                    <a:pt x="3858" y="731"/>
                    <a:pt x="3858" y="434"/>
                    <a:pt x="3881" y="114"/>
                  </a:cubicBezTo>
                  <a:lnTo>
                    <a:pt x="3881" y="114"/>
                  </a:lnTo>
                  <a:cubicBezTo>
                    <a:pt x="3447" y="685"/>
                    <a:pt x="3242" y="1393"/>
                    <a:pt x="3059" y="2100"/>
                  </a:cubicBezTo>
                  <a:cubicBezTo>
                    <a:pt x="2968" y="1644"/>
                    <a:pt x="2854" y="1187"/>
                    <a:pt x="2649" y="776"/>
                  </a:cubicBezTo>
                  <a:cubicBezTo>
                    <a:pt x="2397" y="1187"/>
                    <a:pt x="2375" y="1735"/>
                    <a:pt x="2603" y="2169"/>
                  </a:cubicBezTo>
                  <a:cubicBezTo>
                    <a:pt x="2329" y="1803"/>
                    <a:pt x="1964" y="1507"/>
                    <a:pt x="1530" y="1347"/>
                  </a:cubicBezTo>
                  <a:lnTo>
                    <a:pt x="1530" y="1347"/>
                  </a:lnTo>
                  <a:cubicBezTo>
                    <a:pt x="1713" y="1781"/>
                    <a:pt x="1941" y="2214"/>
                    <a:pt x="2238" y="2579"/>
                  </a:cubicBezTo>
                  <a:cubicBezTo>
                    <a:pt x="1987" y="2511"/>
                    <a:pt x="1736" y="2442"/>
                    <a:pt x="1484" y="2351"/>
                  </a:cubicBezTo>
                  <a:lnTo>
                    <a:pt x="1484" y="2351"/>
                  </a:lnTo>
                  <a:cubicBezTo>
                    <a:pt x="1576" y="2534"/>
                    <a:pt x="1667" y="2716"/>
                    <a:pt x="1758" y="2899"/>
                  </a:cubicBezTo>
                  <a:cubicBezTo>
                    <a:pt x="1804" y="2990"/>
                    <a:pt x="1827" y="3059"/>
                    <a:pt x="1781" y="3150"/>
                  </a:cubicBezTo>
                  <a:cubicBezTo>
                    <a:pt x="1758" y="3196"/>
                    <a:pt x="1690" y="3219"/>
                    <a:pt x="1644" y="3241"/>
                  </a:cubicBezTo>
                  <a:lnTo>
                    <a:pt x="1074" y="3447"/>
                  </a:lnTo>
                  <a:cubicBezTo>
                    <a:pt x="1140" y="3438"/>
                    <a:pt x="1210" y="3433"/>
                    <a:pt x="1281" y="3433"/>
                  </a:cubicBezTo>
                  <a:cubicBezTo>
                    <a:pt x="1404" y="3433"/>
                    <a:pt x="1528" y="3449"/>
                    <a:pt x="1644" y="3492"/>
                  </a:cubicBezTo>
                  <a:cubicBezTo>
                    <a:pt x="1325" y="3607"/>
                    <a:pt x="1051" y="3812"/>
                    <a:pt x="823" y="4040"/>
                  </a:cubicBezTo>
                  <a:cubicBezTo>
                    <a:pt x="1011" y="4092"/>
                    <a:pt x="1199" y="4117"/>
                    <a:pt x="1387" y="4117"/>
                  </a:cubicBezTo>
                  <a:cubicBezTo>
                    <a:pt x="1450" y="4117"/>
                    <a:pt x="1513" y="4114"/>
                    <a:pt x="1576" y="4109"/>
                  </a:cubicBezTo>
                  <a:lnTo>
                    <a:pt x="1576" y="4109"/>
                  </a:lnTo>
                  <a:cubicBezTo>
                    <a:pt x="1667" y="4177"/>
                    <a:pt x="1553" y="4314"/>
                    <a:pt x="1462" y="4383"/>
                  </a:cubicBezTo>
                  <a:cubicBezTo>
                    <a:pt x="1188" y="4588"/>
                    <a:pt x="891" y="4816"/>
                    <a:pt x="617" y="5045"/>
                  </a:cubicBezTo>
                  <a:cubicBezTo>
                    <a:pt x="651" y="5072"/>
                    <a:pt x="690" y="5083"/>
                    <a:pt x="731" y="5083"/>
                  </a:cubicBezTo>
                  <a:cubicBezTo>
                    <a:pt x="825" y="5083"/>
                    <a:pt x="932" y="5024"/>
                    <a:pt x="1028" y="4976"/>
                  </a:cubicBezTo>
                  <a:cubicBezTo>
                    <a:pt x="1069" y="4962"/>
                    <a:pt x="1117" y="4955"/>
                    <a:pt x="1164" y="4955"/>
                  </a:cubicBezTo>
                  <a:cubicBezTo>
                    <a:pt x="1270" y="4955"/>
                    <a:pt x="1370" y="4995"/>
                    <a:pt x="1370" y="5090"/>
                  </a:cubicBezTo>
                  <a:cubicBezTo>
                    <a:pt x="1370" y="5159"/>
                    <a:pt x="1325" y="5204"/>
                    <a:pt x="1279" y="5227"/>
                  </a:cubicBezTo>
                  <a:cubicBezTo>
                    <a:pt x="914" y="5638"/>
                    <a:pt x="229" y="6049"/>
                    <a:pt x="1" y="6551"/>
                  </a:cubicBezTo>
                  <a:cubicBezTo>
                    <a:pt x="29" y="6556"/>
                    <a:pt x="60" y="6559"/>
                    <a:pt x="94" y="6559"/>
                  </a:cubicBezTo>
                  <a:cubicBezTo>
                    <a:pt x="486" y="6559"/>
                    <a:pt x="1200" y="6211"/>
                    <a:pt x="1232" y="5782"/>
                  </a:cubicBezTo>
                  <a:lnTo>
                    <a:pt x="1232" y="5782"/>
                  </a:lnTo>
                  <a:cubicBezTo>
                    <a:pt x="1219" y="6253"/>
                    <a:pt x="1425" y="6762"/>
                    <a:pt x="1850" y="7008"/>
                  </a:cubicBezTo>
                  <a:cubicBezTo>
                    <a:pt x="1941" y="6483"/>
                    <a:pt x="1644" y="5798"/>
                    <a:pt x="2009" y="5364"/>
                  </a:cubicBezTo>
                  <a:cubicBezTo>
                    <a:pt x="2201" y="5961"/>
                    <a:pt x="2691" y="6816"/>
                    <a:pt x="3424" y="6816"/>
                  </a:cubicBezTo>
                  <a:cubicBezTo>
                    <a:pt x="3476" y="6816"/>
                    <a:pt x="3530" y="6811"/>
                    <a:pt x="3584" y="6802"/>
                  </a:cubicBezTo>
                  <a:cubicBezTo>
                    <a:pt x="3151" y="6277"/>
                    <a:pt x="2854" y="5547"/>
                    <a:pt x="3059" y="4908"/>
                  </a:cubicBezTo>
                  <a:lnTo>
                    <a:pt x="3059" y="4908"/>
                  </a:lnTo>
                  <a:cubicBezTo>
                    <a:pt x="3463" y="5087"/>
                    <a:pt x="3857" y="5276"/>
                    <a:pt x="4229" y="5501"/>
                  </a:cubicBezTo>
                  <a:lnTo>
                    <a:pt x="4229" y="5501"/>
                  </a:lnTo>
                  <a:cubicBezTo>
                    <a:pt x="4017" y="5287"/>
                    <a:pt x="3858" y="5022"/>
                    <a:pt x="3858" y="4771"/>
                  </a:cubicBezTo>
                  <a:lnTo>
                    <a:pt x="3858" y="4771"/>
                  </a:lnTo>
                  <a:cubicBezTo>
                    <a:pt x="4612" y="5433"/>
                    <a:pt x="4748" y="5684"/>
                    <a:pt x="5890" y="5752"/>
                  </a:cubicBezTo>
                  <a:cubicBezTo>
                    <a:pt x="5981" y="5250"/>
                    <a:pt x="5365" y="5045"/>
                    <a:pt x="5365" y="4634"/>
                  </a:cubicBezTo>
                  <a:lnTo>
                    <a:pt x="5365" y="4634"/>
                  </a:lnTo>
                  <a:cubicBezTo>
                    <a:pt x="5422" y="4637"/>
                    <a:pt x="5476" y="4639"/>
                    <a:pt x="5526" y="4639"/>
                  </a:cubicBezTo>
                  <a:cubicBezTo>
                    <a:pt x="6460" y="4639"/>
                    <a:pt x="6236" y="4049"/>
                    <a:pt x="5890" y="3355"/>
                  </a:cubicBezTo>
                  <a:cubicBezTo>
                    <a:pt x="6147" y="3201"/>
                    <a:pt x="6455" y="3163"/>
                    <a:pt x="6756" y="3163"/>
                  </a:cubicBezTo>
                  <a:cubicBezTo>
                    <a:pt x="6857" y="3163"/>
                    <a:pt x="6957" y="3167"/>
                    <a:pt x="7054" y="3173"/>
                  </a:cubicBezTo>
                  <a:cubicBezTo>
                    <a:pt x="6803" y="2875"/>
                    <a:pt x="6555" y="2769"/>
                    <a:pt x="6307" y="2769"/>
                  </a:cubicBezTo>
                  <a:cubicBezTo>
                    <a:pt x="5917" y="2769"/>
                    <a:pt x="5524" y="3031"/>
                    <a:pt x="5115" y="3233"/>
                  </a:cubicBezTo>
                  <a:lnTo>
                    <a:pt x="5115" y="3233"/>
                  </a:lnTo>
                  <a:cubicBezTo>
                    <a:pt x="5385" y="3063"/>
                    <a:pt x="5616" y="2768"/>
                    <a:pt x="5616" y="2511"/>
                  </a:cubicBezTo>
                  <a:lnTo>
                    <a:pt x="5616" y="2511"/>
                  </a:lnTo>
                  <a:cubicBezTo>
                    <a:pt x="5277" y="2611"/>
                    <a:pt x="4816" y="2797"/>
                    <a:pt x="4461" y="2797"/>
                  </a:cubicBezTo>
                  <a:cubicBezTo>
                    <a:pt x="4410" y="2797"/>
                    <a:pt x="4361" y="2794"/>
                    <a:pt x="4315" y="2785"/>
                  </a:cubicBezTo>
                  <a:cubicBezTo>
                    <a:pt x="5205" y="2306"/>
                    <a:pt x="5867" y="1484"/>
                    <a:pt x="5890" y="434"/>
                  </a:cubicBezTo>
                  <a:lnTo>
                    <a:pt x="5890" y="434"/>
                  </a:lnTo>
                  <a:cubicBezTo>
                    <a:pt x="5502" y="890"/>
                    <a:pt x="5045" y="1278"/>
                    <a:pt x="4566" y="1621"/>
                  </a:cubicBezTo>
                  <a:cubicBezTo>
                    <a:pt x="4863" y="1096"/>
                    <a:pt x="5159" y="548"/>
                    <a:pt x="5479" y="0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0" name="Google Shape;4010;p37"/>
            <p:cNvSpPr/>
            <p:nvPr/>
          </p:nvSpPr>
          <p:spPr>
            <a:xfrm>
              <a:off x="1370250" y="2869750"/>
              <a:ext cx="176925" cy="175225"/>
            </a:xfrm>
            <a:custGeom>
              <a:avLst/>
              <a:gdLst/>
              <a:ahLst/>
              <a:cxnLst/>
              <a:rect l="l" t="t" r="r" b="b"/>
              <a:pathLst>
                <a:path w="7077" h="7009" extrusionOk="0">
                  <a:moveTo>
                    <a:pt x="4254" y="5481"/>
                  </a:moveTo>
                  <a:cubicBezTo>
                    <a:pt x="4426" y="5655"/>
                    <a:pt x="4633" y="5795"/>
                    <a:pt x="4817" y="5867"/>
                  </a:cubicBezTo>
                  <a:cubicBezTo>
                    <a:pt x="4636" y="5726"/>
                    <a:pt x="4448" y="5598"/>
                    <a:pt x="4254" y="5481"/>
                  </a:cubicBezTo>
                  <a:close/>
                  <a:moveTo>
                    <a:pt x="5501" y="1"/>
                  </a:moveTo>
                  <a:cubicBezTo>
                    <a:pt x="5022" y="252"/>
                    <a:pt x="4611" y="640"/>
                    <a:pt x="4292" y="1096"/>
                  </a:cubicBezTo>
                  <a:cubicBezTo>
                    <a:pt x="4451" y="754"/>
                    <a:pt x="4565" y="389"/>
                    <a:pt x="4680" y="24"/>
                  </a:cubicBezTo>
                  <a:lnTo>
                    <a:pt x="4680" y="24"/>
                  </a:lnTo>
                  <a:cubicBezTo>
                    <a:pt x="4314" y="252"/>
                    <a:pt x="4018" y="617"/>
                    <a:pt x="3858" y="1028"/>
                  </a:cubicBezTo>
                  <a:cubicBezTo>
                    <a:pt x="3858" y="708"/>
                    <a:pt x="3881" y="412"/>
                    <a:pt x="3904" y="92"/>
                  </a:cubicBezTo>
                  <a:lnTo>
                    <a:pt x="3904" y="92"/>
                  </a:lnTo>
                  <a:cubicBezTo>
                    <a:pt x="3470" y="663"/>
                    <a:pt x="3264" y="1370"/>
                    <a:pt x="3082" y="2078"/>
                  </a:cubicBezTo>
                  <a:cubicBezTo>
                    <a:pt x="2991" y="1621"/>
                    <a:pt x="2876" y="1188"/>
                    <a:pt x="2671" y="777"/>
                  </a:cubicBezTo>
                  <a:cubicBezTo>
                    <a:pt x="2420" y="1165"/>
                    <a:pt x="2397" y="1713"/>
                    <a:pt x="2625" y="2146"/>
                  </a:cubicBezTo>
                  <a:cubicBezTo>
                    <a:pt x="2351" y="1781"/>
                    <a:pt x="1986" y="1484"/>
                    <a:pt x="1553" y="1325"/>
                  </a:cubicBezTo>
                  <a:lnTo>
                    <a:pt x="1553" y="1325"/>
                  </a:lnTo>
                  <a:cubicBezTo>
                    <a:pt x="1735" y="1758"/>
                    <a:pt x="1963" y="2192"/>
                    <a:pt x="2260" y="2580"/>
                  </a:cubicBezTo>
                  <a:cubicBezTo>
                    <a:pt x="2009" y="2489"/>
                    <a:pt x="1758" y="2420"/>
                    <a:pt x="1507" y="2329"/>
                  </a:cubicBezTo>
                  <a:lnTo>
                    <a:pt x="1507" y="2329"/>
                  </a:lnTo>
                  <a:cubicBezTo>
                    <a:pt x="1598" y="2512"/>
                    <a:pt x="1689" y="2694"/>
                    <a:pt x="1781" y="2900"/>
                  </a:cubicBezTo>
                  <a:cubicBezTo>
                    <a:pt x="1826" y="2968"/>
                    <a:pt x="1849" y="3059"/>
                    <a:pt x="1804" y="3128"/>
                  </a:cubicBezTo>
                  <a:cubicBezTo>
                    <a:pt x="1781" y="3173"/>
                    <a:pt x="1712" y="3196"/>
                    <a:pt x="1667" y="3219"/>
                  </a:cubicBezTo>
                  <a:lnTo>
                    <a:pt x="1096" y="3447"/>
                  </a:lnTo>
                  <a:cubicBezTo>
                    <a:pt x="1166" y="3430"/>
                    <a:pt x="1239" y="3422"/>
                    <a:pt x="1311" y="3422"/>
                  </a:cubicBezTo>
                  <a:cubicBezTo>
                    <a:pt x="1429" y="3422"/>
                    <a:pt x="1545" y="3442"/>
                    <a:pt x="1644" y="3470"/>
                  </a:cubicBezTo>
                  <a:cubicBezTo>
                    <a:pt x="1347" y="3584"/>
                    <a:pt x="1073" y="3790"/>
                    <a:pt x="845" y="4018"/>
                  </a:cubicBezTo>
                  <a:cubicBezTo>
                    <a:pt x="1033" y="4069"/>
                    <a:pt x="1222" y="4095"/>
                    <a:pt x="1410" y="4095"/>
                  </a:cubicBezTo>
                  <a:cubicBezTo>
                    <a:pt x="1473" y="4095"/>
                    <a:pt x="1535" y="4092"/>
                    <a:pt x="1598" y="4086"/>
                  </a:cubicBezTo>
                  <a:lnTo>
                    <a:pt x="1598" y="4086"/>
                  </a:lnTo>
                  <a:cubicBezTo>
                    <a:pt x="1667" y="4155"/>
                    <a:pt x="1575" y="4292"/>
                    <a:pt x="1484" y="4360"/>
                  </a:cubicBezTo>
                  <a:cubicBezTo>
                    <a:pt x="1210" y="4589"/>
                    <a:pt x="913" y="4794"/>
                    <a:pt x="640" y="5022"/>
                  </a:cubicBezTo>
                  <a:cubicBezTo>
                    <a:pt x="674" y="5050"/>
                    <a:pt x="712" y="5061"/>
                    <a:pt x="753" y="5061"/>
                  </a:cubicBezTo>
                  <a:cubicBezTo>
                    <a:pt x="848" y="5061"/>
                    <a:pt x="955" y="5002"/>
                    <a:pt x="1050" y="4954"/>
                  </a:cubicBezTo>
                  <a:cubicBezTo>
                    <a:pt x="1090" y="4941"/>
                    <a:pt x="1136" y="4933"/>
                    <a:pt x="1181" y="4933"/>
                  </a:cubicBezTo>
                  <a:cubicBezTo>
                    <a:pt x="1289" y="4933"/>
                    <a:pt x="1393" y="4977"/>
                    <a:pt x="1393" y="5091"/>
                  </a:cubicBezTo>
                  <a:cubicBezTo>
                    <a:pt x="1393" y="5136"/>
                    <a:pt x="1347" y="5182"/>
                    <a:pt x="1301" y="5228"/>
                  </a:cubicBezTo>
                  <a:cubicBezTo>
                    <a:pt x="936" y="5616"/>
                    <a:pt x="251" y="6049"/>
                    <a:pt x="0" y="6529"/>
                  </a:cubicBezTo>
                  <a:cubicBezTo>
                    <a:pt x="30" y="6534"/>
                    <a:pt x="63" y="6537"/>
                    <a:pt x="98" y="6537"/>
                  </a:cubicBezTo>
                  <a:cubicBezTo>
                    <a:pt x="508" y="6537"/>
                    <a:pt x="1222" y="6188"/>
                    <a:pt x="1255" y="5760"/>
                  </a:cubicBezTo>
                  <a:lnTo>
                    <a:pt x="1255" y="5760"/>
                  </a:lnTo>
                  <a:cubicBezTo>
                    <a:pt x="1242" y="6232"/>
                    <a:pt x="1447" y="6762"/>
                    <a:pt x="1849" y="7008"/>
                  </a:cubicBezTo>
                  <a:cubicBezTo>
                    <a:pt x="1963" y="6460"/>
                    <a:pt x="1667" y="5776"/>
                    <a:pt x="2032" y="5365"/>
                  </a:cubicBezTo>
                  <a:cubicBezTo>
                    <a:pt x="2204" y="5946"/>
                    <a:pt x="2722" y="6812"/>
                    <a:pt x="3470" y="6812"/>
                  </a:cubicBezTo>
                  <a:cubicBezTo>
                    <a:pt x="3515" y="6812"/>
                    <a:pt x="3560" y="6809"/>
                    <a:pt x="3607" y="6803"/>
                  </a:cubicBezTo>
                  <a:cubicBezTo>
                    <a:pt x="3173" y="6278"/>
                    <a:pt x="2876" y="5524"/>
                    <a:pt x="3082" y="4908"/>
                  </a:cubicBezTo>
                  <a:lnTo>
                    <a:pt x="3082" y="4908"/>
                  </a:lnTo>
                  <a:cubicBezTo>
                    <a:pt x="3487" y="5073"/>
                    <a:pt x="3881" y="5258"/>
                    <a:pt x="4254" y="5481"/>
                  </a:cubicBezTo>
                  <a:lnTo>
                    <a:pt x="4254" y="5481"/>
                  </a:lnTo>
                  <a:cubicBezTo>
                    <a:pt x="4041" y="5267"/>
                    <a:pt x="3881" y="5001"/>
                    <a:pt x="3881" y="4748"/>
                  </a:cubicBezTo>
                  <a:lnTo>
                    <a:pt x="3881" y="4748"/>
                  </a:lnTo>
                  <a:cubicBezTo>
                    <a:pt x="4634" y="5410"/>
                    <a:pt x="4771" y="5684"/>
                    <a:pt x="5889" y="5730"/>
                  </a:cubicBezTo>
                  <a:cubicBezTo>
                    <a:pt x="6003" y="5228"/>
                    <a:pt x="5387" y="5022"/>
                    <a:pt x="5387" y="4611"/>
                  </a:cubicBezTo>
                  <a:lnTo>
                    <a:pt x="5387" y="4611"/>
                  </a:lnTo>
                  <a:cubicBezTo>
                    <a:pt x="5444" y="4615"/>
                    <a:pt x="5498" y="4617"/>
                    <a:pt x="5548" y="4617"/>
                  </a:cubicBezTo>
                  <a:cubicBezTo>
                    <a:pt x="6482" y="4617"/>
                    <a:pt x="6259" y="4026"/>
                    <a:pt x="5912" y="3333"/>
                  </a:cubicBezTo>
                  <a:cubicBezTo>
                    <a:pt x="6169" y="3179"/>
                    <a:pt x="6477" y="3141"/>
                    <a:pt x="6779" y="3141"/>
                  </a:cubicBezTo>
                  <a:cubicBezTo>
                    <a:pt x="6879" y="3141"/>
                    <a:pt x="6979" y="3145"/>
                    <a:pt x="7076" y="3151"/>
                  </a:cubicBezTo>
                  <a:cubicBezTo>
                    <a:pt x="6827" y="2854"/>
                    <a:pt x="6580" y="2747"/>
                    <a:pt x="6332" y="2747"/>
                  </a:cubicBezTo>
                  <a:cubicBezTo>
                    <a:pt x="5956" y="2747"/>
                    <a:pt x="5578" y="2994"/>
                    <a:pt x="5185" y="3202"/>
                  </a:cubicBezTo>
                  <a:lnTo>
                    <a:pt x="5185" y="3202"/>
                  </a:lnTo>
                  <a:cubicBezTo>
                    <a:pt x="5434" y="3027"/>
                    <a:pt x="5638" y="2746"/>
                    <a:pt x="5638" y="2489"/>
                  </a:cubicBezTo>
                  <a:lnTo>
                    <a:pt x="5638" y="2489"/>
                  </a:lnTo>
                  <a:cubicBezTo>
                    <a:pt x="5299" y="2588"/>
                    <a:pt x="4838" y="2775"/>
                    <a:pt x="4484" y="2775"/>
                  </a:cubicBezTo>
                  <a:cubicBezTo>
                    <a:pt x="4433" y="2775"/>
                    <a:pt x="4383" y="2771"/>
                    <a:pt x="4337" y="2763"/>
                  </a:cubicBezTo>
                  <a:cubicBezTo>
                    <a:pt x="5227" y="2283"/>
                    <a:pt x="5889" y="1484"/>
                    <a:pt x="5912" y="412"/>
                  </a:cubicBezTo>
                  <a:lnTo>
                    <a:pt x="5912" y="412"/>
                  </a:lnTo>
                  <a:cubicBezTo>
                    <a:pt x="5524" y="868"/>
                    <a:pt x="5068" y="1256"/>
                    <a:pt x="4588" y="1621"/>
                  </a:cubicBezTo>
                  <a:cubicBezTo>
                    <a:pt x="4885" y="1074"/>
                    <a:pt x="5182" y="526"/>
                    <a:pt x="5501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1" name="Google Shape;4011;p37"/>
            <p:cNvSpPr/>
            <p:nvPr/>
          </p:nvSpPr>
          <p:spPr>
            <a:xfrm>
              <a:off x="1291500" y="2931375"/>
              <a:ext cx="161525" cy="119875"/>
            </a:xfrm>
            <a:custGeom>
              <a:avLst/>
              <a:gdLst/>
              <a:ahLst/>
              <a:cxnLst/>
              <a:rect l="l" t="t" r="r" b="b"/>
              <a:pathLst>
                <a:path w="6461" h="4795" extrusionOk="0">
                  <a:moveTo>
                    <a:pt x="3283" y="3894"/>
                  </a:moveTo>
                  <a:cubicBezTo>
                    <a:pt x="3330" y="4109"/>
                    <a:pt x="3426" y="4316"/>
                    <a:pt x="3538" y="4452"/>
                  </a:cubicBezTo>
                  <a:cubicBezTo>
                    <a:pt x="3468" y="4259"/>
                    <a:pt x="3382" y="4074"/>
                    <a:pt x="3283" y="3894"/>
                  </a:cubicBezTo>
                  <a:close/>
                  <a:moveTo>
                    <a:pt x="3150" y="1"/>
                  </a:moveTo>
                  <a:cubicBezTo>
                    <a:pt x="3082" y="366"/>
                    <a:pt x="3082" y="754"/>
                    <a:pt x="3128" y="1142"/>
                  </a:cubicBezTo>
                  <a:cubicBezTo>
                    <a:pt x="2991" y="982"/>
                    <a:pt x="2854" y="823"/>
                    <a:pt x="2717" y="686"/>
                  </a:cubicBezTo>
                  <a:cubicBezTo>
                    <a:pt x="2694" y="845"/>
                    <a:pt x="2694" y="1005"/>
                    <a:pt x="2671" y="1165"/>
                  </a:cubicBezTo>
                  <a:cubicBezTo>
                    <a:pt x="2671" y="1233"/>
                    <a:pt x="2648" y="1302"/>
                    <a:pt x="2603" y="1348"/>
                  </a:cubicBezTo>
                  <a:cubicBezTo>
                    <a:pt x="2587" y="1355"/>
                    <a:pt x="2572" y="1358"/>
                    <a:pt x="2557" y="1358"/>
                  </a:cubicBezTo>
                  <a:cubicBezTo>
                    <a:pt x="2527" y="1358"/>
                    <a:pt x="2496" y="1348"/>
                    <a:pt x="2466" y="1348"/>
                  </a:cubicBezTo>
                  <a:lnTo>
                    <a:pt x="1986" y="1256"/>
                  </a:lnTo>
                  <a:lnTo>
                    <a:pt x="1986" y="1256"/>
                  </a:lnTo>
                  <a:cubicBezTo>
                    <a:pt x="2123" y="1302"/>
                    <a:pt x="2260" y="1393"/>
                    <a:pt x="2352" y="1530"/>
                  </a:cubicBezTo>
                  <a:cubicBezTo>
                    <a:pt x="2252" y="1503"/>
                    <a:pt x="2150" y="1490"/>
                    <a:pt x="2047" y="1490"/>
                  </a:cubicBezTo>
                  <a:cubicBezTo>
                    <a:pt x="1888" y="1490"/>
                    <a:pt x="1728" y="1521"/>
                    <a:pt x="1575" y="1576"/>
                  </a:cubicBezTo>
                  <a:cubicBezTo>
                    <a:pt x="1712" y="1713"/>
                    <a:pt x="1895" y="1827"/>
                    <a:pt x="2078" y="1918"/>
                  </a:cubicBezTo>
                  <a:cubicBezTo>
                    <a:pt x="2078" y="2009"/>
                    <a:pt x="1963" y="2055"/>
                    <a:pt x="1895" y="2055"/>
                  </a:cubicBezTo>
                  <a:cubicBezTo>
                    <a:pt x="1598" y="2101"/>
                    <a:pt x="1324" y="2124"/>
                    <a:pt x="1028" y="2169"/>
                  </a:cubicBezTo>
                  <a:cubicBezTo>
                    <a:pt x="1073" y="2261"/>
                    <a:pt x="1233" y="2283"/>
                    <a:pt x="1347" y="2283"/>
                  </a:cubicBezTo>
                  <a:cubicBezTo>
                    <a:pt x="1461" y="2306"/>
                    <a:pt x="1598" y="2420"/>
                    <a:pt x="1530" y="2512"/>
                  </a:cubicBezTo>
                  <a:cubicBezTo>
                    <a:pt x="1507" y="2557"/>
                    <a:pt x="1461" y="2557"/>
                    <a:pt x="1416" y="2580"/>
                  </a:cubicBezTo>
                  <a:cubicBezTo>
                    <a:pt x="1005" y="2694"/>
                    <a:pt x="366" y="2694"/>
                    <a:pt x="1" y="2945"/>
                  </a:cubicBezTo>
                  <a:cubicBezTo>
                    <a:pt x="117" y="3050"/>
                    <a:pt x="371" y="3119"/>
                    <a:pt x="618" y="3119"/>
                  </a:cubicBezTo>
                  <a:cubicBezTo>
                    <a:pt x="852" y="3119"/>
                    <a:pt x="1080" y="3058"/>
                    <a:pt x="1183" y="2907"/>
                  </a:cubicBezTo>
                  <a:lnTo>
                    <a:pt x="1183" y="2907"/>
                  </a:lnTo>
                  <a:cubicBezTo>
                    <a:pt x="958" y="3248"/>
                    <a:pt x="892" y="3678"/>
                    <a:pt x="1073" y="4018"/>
                  </a:cubicBezTo>
                  <a:cubicBezTo>
                    <a:pt x="1347" y="3699"/>
                    <a:pt x="1439" y="3105"/>
                    <a:pt x="1849" y="2968"/>
                  </a:cubicBezTo>
                  <a:lnTo>
                    <a:pt x="1849" y="2968"/>
                  </a:lnTo>
                  <a:cubicBezTo>
                    <a:pt x="1735" y="3470"/>
                    <a:pt x="1735" y="4338"/>
                    <a:pt x="2329" y="4589"/>
                  </a:cubicBezTo>
                  <a:cubicBezTo>
                    <a:pt x="2260" y="4064"/>
                    <a:pt x="2352" y="3425"/>
                    <a:pt x="2740" y="3082"/>
                  </a:cubicBezTo>
                  <a:cubicBezTo>
                    <a:pt x="2937" y="3336"/>
                    <a:pt x="3125" y="3606"/>
                    <a:pt x="3283" y="3894"/>
                  </a:cubicBezTo>
                  <a:lnTo>
                    <a:pt x="3283" y="3894"/>
                  </a:lnTo>
                  <a:cubicBezTo>
                    <a:pt x="3236" y="3675"/>
                    <a:pt x="3241" y="3449"/>
                    <a:pt x="3333" y="3288"/>
                  </a:cubicBezTo>
                  <a:lnTo>
                    <a:pt x="3333" y="3288"/>
                  </a:lnTo>
                  <a:cubicBezTo>
                    <a:pt x="3584" y="4064"/>
                    <a:pt x="3584" y="4292"/>
                    <a:pt x="4337" y="4794"/>
                  </a:cubicBezTo>
                  <a:cubicBezTo>
                    <a:pt x="4588" y="4497"/>
                    <a:pt x="4269" y="4109"/>
                    <a:pt x="4429" y="3813"/>
                  </a:cubicBezTo>
                  <a:lnTo>
                    <a:pt x="4429" y="3813"/>
                  </a:lnTo>
                  <a:cubicBezTo>
                    <a:pt x="4632" y="3953"/>
                    <a:pt x="4787" y="4013"/>
                    <a:pt x="4904" y="4013"/>
                  </a:cubicBezTo>
                  <a:cubicBezTo>
                    <a:pt x="5206" y="4013"/>
                    <a:pt x="5263" y="3612"/>
                    <a:pt x="5296" y="3151"/>
                  </a:cubicBezTo>
                  <a:cubicBezTo>
                    <a:pt x="5616" y="3151"/>
                    <a:pt x="5912" y="3333"/>
                    <a:pt x="6163" y="3493"/>
                  </a:cubicBezTo>
                  <a:cubicBezTo>
                    <a:pt x="6027" y="2731"/>
                    <a:pt x="5438" y="2789"/>
                    <a:pt x="4870" y="2764"/>
                  </a:cubicBezTo>
                  <a:lnTo>
                    <a:pt x="4870" y="2764"/>
                  </a:lnTo>
                  <a:cubicBezTo>
                    <a:pt x="5101" y="2740"/>
                    <a:pt x="5345" y="2625"/>
                    <a:pt x="5456" y="2466"/>
                  </a:cubicBezTo>
                  <a:cubicBezTo>
                    <a:pt x="5136" y="2375"/>
                    <a:pt x="4680" y="2306"/>
                    <a:pt x="4451" y="2124"/>
                  </a:cubicBezTo>
                  <a:lnTo>
                    <a:pt x="4451" y="2124"/>
                  </a:lnTo>
                  <a:cubicBezTo>
                    <a:pt x="4504" y="2127"/>
                    <a:pt x="4557" y="2128"/>
                    <a:pt x="4609" y="2128"/>
                  </a:cubicBezTo>
                  <a:cubicBezTo>
                    <a:pt x="5351" y="2128"/>
                    <a:pt x="6055" y="1824"/>
                    <a:pt x="6460" y="1142"/>
                  </a:cubicBezTo>
                  <a:lnTo>
                    <a:pt x="6460" y="1142"/>
                  </a:lnTo>
                  <a:cubicBezTo>
                    <a:pt x="6026" y="1302"/>
                    <a:pt x="5547" y="1393"/>
                    <a:pt x="5091" y="1416"/>
                  </a:cubicBezTo>
                  <a:cubicBezTo>
                    <a:pt x="5501" y="1188"/>
                    <a:pt x="5935" y="937"/>
                    <a:pt x="6346" y="686"/>
                  </a:cubicBezTo>
                  <a:cubicBezTo>
                    <a:pt x="6311" y="684"/>
                    <a:pt x="6276" y="683"/>
                    <a:pt x="6241" y="683"/>
                  </a:cubicBezTo>
                  <a:cubicBezTo>
                    <a:pt x="5862" y="683"/>
                    <a:pt x="5468" y="792"/>
                    <a:pt x="5113" y="960"/>
                  </a:cubicBezTo>
                  <a:cubicBezTo>
                    <a:pt x="5342" y="777"/>
                    <a:pt x="5570" y="572"/>
                    <a:pt x="5798" y="366"/>
                  </a:cubicBezTo>
                  <a:lnTo>
                    <a:pt x="5798" y="366"/>
                  </a:lnTo>
                  <a:cubicBezTo>
                    <a:pt x="5456" y="389"/>
                    <a:pt x="5113" y="526"/>
                    <a:pt x="4817" y="731"/>
                  </a:cubicBezTo>
                  <a:cubicBezTo>
                    <a:pt x="4954" y="526"/>
                    <a:pt x="5091" y="320"/>
                    <a:pt x="5228" y="115"/>
                  </a:cubicBezTo>
                  <a:lnTo>
                    <a:pt x="5228" y="115"/>
                  </a:lnTo>
                  <a:cubicBezTo>
                    <a:pt x="4703" y="320"/>
                    <a:pt x="4292" y="731"/>
                    <a:pt x="3881" y="1119"/>
                  </a:cubicBezTo>
                  <a:cubicBezTo>
                    <a:pt x="4018" y="800"/>
                    <a:pt x="4086" y="435"/>
                    <a:pt x="4132" y="69"/>
                  </a:cubicBezTo>
                  <a:lnTo>
                    <a:pt x="4132" y="69"/>
                  </a:lnTo>
                  <a:cubicBezTo>
                    <a:pt x="3790" y="252"/>
                    <a:pt x="3561" y="617"/>
                    <a:pt x="3538" y="1005"/>
                  </a:cubicBezTo>
                  <a:cubicBezTo>
                    <a:pt x="3516" y="640"/>
                    <a:pt x="3379" y="275"/>
                    <a:pt x="3150" y="1"/>
                  </a:cubicBezTo>
                  <a:close/>
                </a:path>
              </a:pathLst>
            </a:custGeom>
            <a:solidFill>
              <a:srgbClr val="598F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106DF529-A15D-8A2D-6421-C811FFE21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6821051" y="2873910"/>
            <a:ext cx="4536664" cy="4017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1297D-FD94-C7AE-5F1D-D1960CD1EA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5030" y="1607771"/>
            <a:ext cx="5785605" cy="3578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70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93C7E-295B-AC99-8C09-A750BA53D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94AC25DB-7EB8-FE2B-566F-F523FCD924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52400" y="-152400"/>
            <a:ext cx="3505200" cy="55418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B38AAE-9FDD-963D-AB14-D55EC8AE408D}"/>
              </a:ext>
            </a:extLst>
          </p:cNvPr>
          <p:cNvSpPr txBox="1"/>
          <p:nvPr/>
        </p:nvSpPr>
        <p:spPr>
          <a:xfrm>
            <a:off x="4038600" y="1143000"/>
            <a:ext cx="7162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156336"/>
                </a:solidFill>
                <a:effectLst>
                  <a:outerShdw blurRad="12700" dist="38100" dir="2400000" algn="tl" rotWithShape="0">
                    <a:srgbClr val="9FC532">
                      <a:alpha val="9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KHỞI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156336"/>
                </a:solidFill>
                <a:effectLst>
                  <a:outerShdw blurRad="12700" dist="38100" dir="2400000" algn="tl" rotWithShape="0">
                    <a:srgbClr val="9FC532">
                      <a:alpha val="90000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ĐỘNG</a:t>
            </a:r>
            <a:endParaRPr kumimoji="0" lang="en-US" sz="11500" b="1" i="0" u="none" strike="noStrike" kern="1200" cap="none" spc="0" normalizeH="0" baseline="0" noProof="0" dirty="0">
              <a:ln w="12700">
                <a:solidFill>
                  <a:srgbClr val="FFFFFF"/>
                </a:solidFill>
                <a:prstDash val="solid"/>
              </a:ln>
              <a:solidFill>
                <a:srgbClr val="156336"/>
              </a:solidFill>
              <a:effectLst>
                <a:outerShdw blurRad="12700" dist="38100" dir="2400000" algn="tl" rotWithShape="0">
                  <a:srgbClr val="9FC532">
                    <a:alpha val="90000"/>
                  </a:srgb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93C7E-295B-AC99-8C09-A750BA53D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B5CC2A-0857-744A-9941-2482254ED403}"/>
              </a:ext>
            </a:extLst>
          </p:cNvPr>
          <p:cNvSpPr txBox="1"/>
          <p:nvPr/>
        </p:nvSpPr>
        <p:spPr>
          <a:xfrm>
            <a:off x="4547153" y="1304793"/>
            <a:ext cx="59437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CECD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Chào các bạn, đầu tiên đội cứu hộ rừng xanh cần gấp một đoàn tàu để chở hết các bạn thú đến vùng đất mới.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4B05D3-049E-0824-8363-15EBFA35F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1200" y="2286000"/>
            <a:ext cx="2767013" cy="4024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214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6F92B3-7625-2073-590D-A1358CEC7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5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CD453CE-0286-F277-3704-32C70C1DB906}"/>
              </a:ext>
            </a:extLst>
          </p:cNvPr>
          <p:cNvGrpSpPr/>
          <p:nvPr/>
        </p:nvGrpSpPr>
        <p:grpSpPr>
          <a:xfrm>
            <a:off x="1401461" y="152400"/>
            <a:ext cx="8978195" cy="1981201"/>
            <a:chOff x="344809" y="1235554"/>
            <a:chExt cx="8721721" cy="3175756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8CC938C-B2FC-C5F1-EB8A-750708069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4809" y="1235554"/>
              <a:ext cx="8721721" cy="31757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45BD73-D38B-37B8-0958-53BDAF9DDF6D}"/>
                </a:ext>
              </a:extLst>
            </p:cNvPr>
            <p:cNvSpPr txBox="1"/>
            <p:nvPr/>
          </p:nvSpPr>
          <p:spPr>
            <a:xfrm>
              <a:off x="614426" y="1595151"/>
              <a:ext cx="8165345" cy="2516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 bạn cần hoàn thiện tàu lửa bằng cách </a:t>
              </a:r>
              <a:b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sắp xếp các toa tàu theo đúng thứ tự các bước để giải một bài toán. </a:t>
              </a:r>
            </a:p>
          </p:txBody>
        </p:sp>
      </p:grpSp>
      <p:pic>
        <p:nvPicPr>
          <p:cNvPr id="10" name="Picture 8">
            <a:extLst>
              <a:ext uri="{FF2B5EF4-FFF2-40B4-BE49-F238E27FC236}">
                <a16:creationId xmlns:a16="http://schemas.microsoft.com/office/drawing/2014/main" id="{AFAB5569-A8A5-890D-522C-E98AC65723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49463"/>
          <a:stretch/>
        </p:blipFill>
        <p:spPr>
          <a:xfrm flipH="1">
            <a:off x="5154474" y="517336"/>
            <a:ext cx="3753498" cy="3970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CADF4-3F9B-A289-44C2-8BB9022437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14234" y="2362200"/>
            <a:ext cx="4129166" cy="1997015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1E4DDEEA-D603-CF06-D97B-E56EECC93B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323850" y="4784410"/>
            <a:ext cx="4129166" cy="1997015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D9E7E7FB-8023-8662-337D-6E6811608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757035" y="4773218"/>
            <a:ext cx="4129166" cy="1997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6584C5-16FA-5275-7E8D-602389C05DE1}"/>
              </a:ext>
            </a:extLst>
          </p:cNvPr>
          <p:cNvSpPr txBox="1"/>
          <p:nvPr/>
        </p:nvSpPr>
        <p:spPr>
          <a:xfrm>
            <a:off x="844605" y="2414609"/>
            <a:ext cx="2602888" cy="878443"/>
          </a:xfrm>
          <a:prstGeom prst="roundRect">
            <a:avLst>
              <a:gd name="adj" fmla="val 3858"/>
            </a:avLst>
          </a:prstGeom>
          <a:solidFill>
            <a:schemeClr val="bg1">
              <a:alpha val="7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51841"/>
                      <a:gd name="connsiteY0" fmla="*/ 0 h 861774"/>
                      <a:gd name="connsiteX1" fmla="*/ 517923 w 2251841"/>
                      <a:gd name="connsiteY1" fmla="*/ 0 h 861774"/>
                      <a:gd name="connsiteX2" fmla="*/ 1080884 w 2251841"/>
                      <a:gd name="connsiteY2" fmla="*/ 0 h 861774"/>
                      <a:gd name="connsiteX3" fmla="*/ 1621326 w 2251841"/>
                      <a:gd name="connsiteY3" fmla="*/ 0 h 861774"/>
                      <a:gd name="connsiteX4" fmla="*/ 2251841 w 2251841"/>
                      <a:gd name="connsiteY4" fmla="*/ 0 h 861774"/>
                      <a:gd name="connsiteX5" fmla="*/ 2251841 w 2251841"/>
                      <a:gd name="connsiteY5" fmla="*/ 422269 h 861774"/>
                      <a:gd name="connsiteX6" fmla="*/ 2251841 w 2251841"/>
                      <a:gd name="connsiteY6" fmla="*/ 861774 h 861774"/>
                      <a:gd name="connsiteX7" fmla="*/ 1643844 w 2251841"/>
                      <a:gd name="connsiteY7" fmla="*/ 861774 h 861774"/>
                      <a:gd name="connsiteX8" fmla="*/ 1035847 w 2251841"/>
                      <a:gd name="connsiteY8" fmla="*/ 861774 h 861774"/>
                      <a:gd name="connsiteX9" fmla="*/ 517923 w 2251841"/>
                      <a:gd name="connsiteY9" fmla="*/ 861774 h 861774"/>
                      <a:gd name="connsiteX10" fmla="*/ 0 w 2251841"/>
                      <a:gd name="connsiteY10" fmla="*/ 861774 h 861774"/>
                      <a:gd name="connsiteX11" fmla="*/ 0 w 2251841"/>
                      <a:gd name="connsiteY11" fmla="*/ 413652 h 861774"/>
                      <a:gd name="connsiteX12" fmla="*/ 0 w 2251841"/>
                      <a:gd name="connsiteY12" fmla="*/ 0 h 861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51841" h="861774" fill="none" extrusionOk="0">
                        <a:moveTo>
                          <a:pt x="0" y="0"/>
                        </a:moveTo>
                        <a:cubicBezTo>
                          <a:pt x="199614" y="513"/>
                          <a:pt x="407436" y="-12131"/>
                          <a:pt x="517923" y="0"/>
                        </a:cubicBezTo>
                        <a:cubicBezTo>
                          <a:pt x="628410" y="12131"/>
                          <a:pt x="851486" y="-17239"/>
                          <a:pt x="1080884" y="0"/>
                        </a:cubicBezTo>
                        <a:cubicBezTo>
                          <a:pt x="1310282" y="17239"/>
                          <a:pt x="1442453" y="23249"/>
                          <a:pt x="1621326" y="0"/>
                        </a:cubicBezTo>
                        <a:cubicBezTo>
                          <a:pt x="1800199" y="-23249"/>
                          <a:pt x="2050318" y="22115"/>
                          <a:pt x="2251841" y="0"/>
                        </a:cubicBezTo>
                        <a:cubicBezTo>
                          <a:pt x="2267610" y="153156"/>
                          <a:pt x="2260690" y="218579"/>
                          <a:pt x="2251841" y="422269"/>
                        </a:cubicBezTo>
                        <a:cubicBezTo>
                          <a:pt x="2242992" y="625959"/>
                          <a:pt x="2243685" y="755314"/>
                          <a:pt x="2251841" y="861774"/>
                        </a:cubicBezTo>
                        <a:cubicBezTo>
                          <a:pt x="1991189" y="867867"/>
                          <a:pt x="1840504" y="873698"/>
                          <a:pt x="1643844" y="861774"/>
                        </a:cubicBezTo>
                        <a:cubicBezTo>
                          <a:pt x="1447184" y="849850"/>
                          <a:pt x="1314225" y="836006"/>
                          <a:pt x="1035847" y="861774"/>
                        </a:cubicBezTo>
                        <a:cubicBezTo>
                          <a:pt x="757469" y="887542"/>
                          <a:pt x="729664" y="862845"/>
                          <a:pt x="517923" y="861774"/>
                        </a:cubicBezTo>
                        <a:cubicBezTo>
                          <a:pt x="306182" y="860703"/>
                          <a:pt x="151278" y="844482"/>
                          <a:pt x="0" y="861774"/>
                        </a:cubicBezTo>
                        <a:cubicBezTo>
                          <a:pt x="-22299" y="720707"/>
                          <a:pt x="4474" y="509034"/>
                          <a:pt x="0" y="413652"/>
                        </a:cubicBezTo>
                        <a:cubicBezTo>
                          <a:pt x="-4474" y="318270"/>
                          <a:pt x="-20123" y="140226"/>
                          <a:pt x="0" y="0"/>
                        </a:cubicBezTo>
                        <a:close/>
                      </a:path>
                      <a:path w="2251841" h="861774" stroke="0" extrusionOk="0">
                        <a:moveTo>
                          <a:pt x="0" y="0"/>
                        </a:moveTo>
                        <a:cubicBezTo>
                          <a:pt x="231884" y="-28210"/>
                          <a:pt x="348160" y="-12973"/>
                          <a:pt x="607997" y="0"/>
                        </a:cubicBezTo>
                        <a:cubicBezTo>
                          <a:pt x="867834" y="12973"/>
                          <a:pt x="934576" y="13732"/>
                          <a:pt x="1170957" y="0"/>
                        </a:cubicBezTo>
                        <a:cubicBezTo>
                          <a:pt x="1407338" y="-13732"/>
                          <a:pt x="1475130" y="16994"/>
                          <a:pt x="1688881" y="0"/>
                        </a:cubicBezTo>
                        <a:cubicBezTo>
                          <a:pt x="1902632" y="-16994"/>
                          <a:pt x="1976322" y="-9456"/>
                          <a:pt x="2251841" y="0"/>
                        </a:cubicBezTo>
                        <a:cubicBezTo>
                          <a:pt x="2245675" y="136610"/>
                          <a:pt x="2238214" y="336306"/>
                          <a:pt x="2251841" y="448122"/>
                        </a:cubicBezTo>
                        <a:cubicBezTo>
                          <a:pt x="2265468" y="559938"/>
                          <a:pt x="2264372" y="744831"/>
                          <a:pt x="2251841" y="861774"/>
                        </a:cubicBezTo>
                        <a:cubicBezTo>
                          <a:pt x="2036742" y="843393"/>
                          <a:pt x="1898174" y="882787"/>
                          <a:pt x="1756436" y="861774"/>
                        </a:cubicBezTo>
                        <a:cubicBezTo>
                          <a:pt x="1614699" y="840761"/>
                          <a:pt x="1295066" y="870427"/>
                          <a:pt x="1170957" y="861774"/>
                        </a:cubicBezTo>
                        <a:cubicBezTo>
                          <a:pt x="1046848" y="853121"/>
                          <a:pt x="910927" y="839727"/>
                          <a:pt x="675552" y="861774"/>
                        </a:cubicBezTo>
                        <a:cubicBezTo>
                          <a:pt x="440178" y="883821"/>
                          <a:pt x="262980" y="832274"/>
                          <a:pt x="0" y="861774"/>
                        </a:cubicBezTo>
                        <a:cubicBezTo>
                          <a:pt x="17545" y="709764"/>
                          <a:pt x="-16254" y="571560"/>
                          <a:pt x="0" y="439505"/>
                        </a:cubicBezTo>
                        <a:cubicBezTo>
                          <a:pt x="16254" y="307450"/>
                          <a:pt x="6874" y="1658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556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2BF4F-3C98-8B75-DD3C-CB6D9E1827A1}"/>
              </a:ext>
            </a:extLst>
          </p:cNvPr>
          <p:cNvSpPr txBox="1"/>
          <p:nvPr/>
        </p:nvSpPr>
        <p:spPr>
          <a:xfrm>
            <a:off x="871941" y="4831709"/>
            <a:ext cx="2602888" cy="878443"/>
          </a:xfrm>
          <a:prstGeom prst="roundRect">
            <a:avLst>
              <a:gd name="adj" fmla="val 3858"/>
            </a:avLst>
          </a:prstGeom>
          <a:solidFill>
            <a:schemeClr val="bg1">
              <a:alpha val="7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51841"/>
                      <a:gd name="connsiteY0" fmla="*/ 0 h 861774"/>
                      <a:gd name="connsiteX1" fmla="*/ 517923 w 2251841"/>
                      <a:gd name="connsiteY1" fmla="*/ 0 h 861774"/>
                      <a:gd name="connsiteX2" fmla="*/ 1080884 w 2251841"/>
                      <a:gd name="connsiteY2" fmla="*/ 0 h 861774"/>
                      <a:gd name="connsiteX3" fmla="*/ 1621326 w 2251841"/>
                      <a:gd name="connsiteY3" fmla="*/ 0 h 861774"/>
                      <a:gd name="connsiteX4" fmla="*/ 2251841 w 2251841"/>
                      <a:gd name="connsiteY4" fmla="*/ 0 h 861774"/>
                      <a:gd name="connsiteX5" fmla="*/ 2251841 w 2251841"/>
                      <a:gd name="connsiteY5" fmla="*/ 422269 h 861774"/>
                      <a:gd name="connsiteX6" fmla="*/ 2251841 w 2251841"/>
                      <a:gd name="connsiteY6" fmla="*/ 861774 h 861774"/>
                      <a:gd name="connsiteX7" fmla="*/ 1643844 w 2251841"/>
                      <a:gd name="connsiteY7" fmla="*/ 861774 h 861774"/>
                      <a:gd name="connsiteX8" fmla="*/ 1035847 w 2251841"/>
                      <a:gd name="connsiteY8" fmla="*/ 861774 h 861774"/>
                      <a:gd name="connsiteX9" fmla="*/ 517923 w 2251841"/>
                      <a:gd name="connsiteY9" fmla="*/ 861774 h 861774"/>
                      <a:gd name="connsiteX10" fmla="*/ 0 w 2251841"/>
                      <a:gd name="connsiteY10" fmla="*/ 861774 h 861774"/>
                      <a:gd name="connsiteX11" fmla="*/ 0 w 2251841"/>
                      <a:gd name="connsiteY11" fmla="*/ 413652 h 861774"/>
                      <a:gd name="connsiteX12" fmla="*/ 0 w 2251841"/>
                      <a:gd name="connsiteY12" fmla="*/ 0 h 861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51841" h="861774" fill="none" extrusionOk="0">
                        <a:moveTo>
                          <a:pt x="0" y="0"/>
                        </a:moveTo>
                        <a:cubicBezTo>
                          <a:pt x="199614" y="513"/>
                          <a:pt x="407436" y="-12131"/>
                          <a:pt x="517923" y="0"/>
                        </a:cubicBezTo>
                        <a:cubicBezTo>
                          <a:pt x="628410" y="12131"/>
                          <a:pt x="851486" y="-17239"/>
                          <a:pt x="1080884" y="0"/>
                        </a:cubicBezTo>
                        <a:cubicBezTo>
                          <a:pt x="1310282" y="17239"/>
                          <a:pt x="1442453" y="23249"/>
                          <a:pt x="1621326" y="0"/>
                        </a:cubicBezTo>
                        <a:cubicBezTo>
                          <a:pt x="1800199" y="-23249"/>
                          <a:pt x="2050318" y="22115"/>
                          <a:pt x="2251841" y="0"/>
                        </a:cubicBezTo>
                        <a:cubicBezTo>
                          <a:pt x="2267610" y="153156"/>
                          <a:pt x="2260690" y="218579"/>
                          <a:pt x="2251841" y="422269"/>
                        </a:cubicBezTo>
                        <a:cubicBezTo>
                          <a:pt x="2242992" y="625959"/>
                          <a:pt x="2243685" y="755314"/>
                          <a:pt x="2251841" y="861774"/>
                        </a:cubicBezTo>
                        <a:cubicBezTo>
                          <a:pt x="1991189" y="867867"/>
                          <a:pt x="1840504" y="873698"/>
                          <a:pt x="1643844" y="861774"/>
                        </a:cubicBezTo>
                        <a:cubicBezTo>
                          <a:pt x="1447184" y="849850"/>
                          <a:pt x="1314225" y="836006"/>
                          <a:pt x="1035847" y="861774"/>
                        </a:cubicBezTo>
                        <a:cubicBezTo>
                          <a:pt x="757469" y="887542"/>
                          <a:pt x="729664" y="862845"/>
                          <a:pt x="517923" y="861774"/>
                        </a:cubicBezTo>
                        <a:cubicBezTo>
                          <a:pt x="306182" y="860703"/>
                          <a:pt x="151278" y="844482"/>
                          <a:pt x="0" y="861774"/>
                        </a:cubicBezTo>
                        <a:cubicBezTo>
                          <a:pt x="-22299" y="720707"/>
                          <a:pt x="4474" y="509034"/>
                          <a:pt x="0" y="413652"/>
                        </a:cubicBezTo>
                        <a:cubicBezTo>
                          <a:pt x="-4474" y="318270"/>
                          <a:pt x="-20123" y="140226"/>
                          <a:pt x="0" y="0"/>
                        </a:cubicBezTo>
                        <a:close/>
                      </a:path>
                      <a:path w="2251841" h="861774" stroke="0" extrusionOk="0">
                        <a:moveTo>
                          <a:pt x="0" y="0"/>
                        </a:moveTo>
                        <a:cubicBezTo>
                          <a:pt x="231884" y="-28210"/>
                          <a:pt x="348160" y="-12973"/>
                          <a:pt x="607997" y="0"/>
                        </a:cubicBezTo>
                        <a:cubicBezTo>
                          <a:pt x="867834" y="12973"/>
                          <a:pt x="934576" y="13732"/>
                          <a:pt x="1170957" y="0"/>
                        </a:cubicBezTo>
                        <a:cubicBezTo>
                          <a:pt x="1407338" y="-13732"/>
                          <a:pt x="1475130" y="16994"/>
                          <a:pt x="1688881" y="0"/>
                        </a:cubicBezTo>
                        <a:cubicBezTo>
                          <a:pt x="1902632" y="-16994"/>
                          <a:pt x="1976322" y="-9456"/>
                          <a:pt x="2251841" y="0"/>
                        </a:cubicBezTo>
                        <a:cubicBezTo>
                          <a:pt x="2245675" y="136610"/>
                          <a:pt x="2238214" y="336306"/>
                          <a:pt x="2251841" y="448122"/>
                        </a:cubicBezTo>
                        <a:cubicBezTo>
                          <a:pt x="2265468" y="559938"/>
                          <a:pt x="2264372" y="744831"/>
                          <a:pt x="2251841" y="861774"/>
                        </a:cubicBezTo>
                        <a:cubicBezTo>
                          <a:pt x="2036742" y="843393"/>
                          <a:pt x="1898174" y="882787"/>
                          <a:pt x="1756436" y="861774"/>
                        </a:cubicBezTo>
                        <a:cubicBezTo>
                          <a:pt x="1614699" y="840761"/>
                          <a:pt x="1295066" y="870427"/>
                          <a:pt x="1170957" y="861774"/>
                        </a:cubicBezTo>
                        <a:cubicBezTo>
                          <a:pt x="1046848" y="853121"/>
                          <a:pt x="910927" y="839727"/>
                          <a:pt x="675552" y="861774"/>
                        </a:cubicBezTo>
                        <a:cubicBezTo>
                          <a:pt x="440178" y="883821"/>
                          <a:pt x="262980" y="832274"/>
                          <a:pt x="0" y="861774"/>
                        </a:cubicBezTo>
                        <a:cubicBezTo>
                          <a:pt x="17545" y="709764"/>
                          <a:pt x="-16254" y="571560"/>
                          <a:pt x="0" y="439505"/>
                        </a:cubicBezTo>
                        <a:cubicBezTo>
                          <a:pt x="16254" y="307450"/>
                          <a:pt x="6874" y="1658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Kiểm tra các bước giải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90F6D5-7A7E-2F28-9003-10D0B347A1B3}"/>
              </a:ext>
            </a:extLst>
          </p:cNvPr>
          <p:cNvSpPr txBox="1"/>
          <p:nvPr/>
        </p:nvSpPr>
        <p:spPr>
          <a:xfrm>
            <a:off x="5452924" y="2809314"/>
            <a:ext cx="2602888" cy="439222"/>
          </a:xfrm>
          <a:prstGeom prst="roundRect">
            <a:avLst>
              <a:gd name="adj" fmla="val 3858"/>
            </a:avLst>
          </a:prstGeom>
          <a:solidFill>
            <a:schemeClr val="bg1">
              <a:alpha val="7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51841"/>
                      <a:gd name="connsiteY0" fmla="*/ 0 h 861774"/>
                      <a:gd name="connsiteX1" fmla="*/ 517923 w 2251841"/>
                      <a:gd name="connsiteY1" fmla="*/ 0 h 861774"/>
                      <a:gd name="connsiteX2" fmla="*/ 1080884 w 2251841"/>
                      <a:gd name="connsiteY2" fmla="*/ 0 h 861774"/>
                      <a:gd name="connsiteX3" fmla="*/ 1621326 w 2251841"/>
                      <a:gd name="connsiteY3" fmla="*/ 0 h 861774"/>
                      <a:gd name="connsiteX4" fmla="*/ 2251841 w 2251841"/>
                      <a:gd name="connsiteY4" fmla="*/ 0 h 861774"/>
                      <a:gd name="connsiteX5" fmla="*/ 2251841 w 2251841"/>
                      <a:gd name="connsiteY5" fmla="*/ 422269 h 861774"/>
                      <a:gd name="connsiteX6" fmla="*/ 2251841 w 2251841"/>
                      <a:gd name="connsiteY6" fmla="*/ 861774 h 861774"/>
                      <a:gd name="connsiteX7" fmla="*/ 1643844 w 2251841"/>
                      <a:gd name="connsiteY7" fmla="*/ 861774 h 861774"/>
                      <a:gd name="connsiteX8" fmla="*/ 1035847 w 2251841"/>
                      <a:gd name="connsiteY8" fmla="*/ 861774 h 861774"/>
                      <a:gd name="connsiteX9" fmla="*/ 517923 w 2251841"/>
                      <a:gd name="connsiteY9" fmla="*/ 861774 h 861774"/>
                      <a:gd name="connsiteX10" fmla="*/ 0 w 2251841"/>
                      <a:gd name="connsiteY10" fmla="*/ 861774 h 861774"/>
                      <a:gd name="connsiteX11" fmla="*/ 0 w 2251841"/>
                      <a:gd name="connsiteY11" fmla="*/ 413652 h 861774"/>
                      <a:gd name="connsiteX12" fmla="*/ 0 w 2251841"/>
                      <a:gd name="connsiteY12" fmla="*/ 0 h 861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51841" h="861774" fill="none" extrusionOk="0">
                        <a:moveTo>
                          <a:pt x="0" y="0"/>
                        </a:moveTo>
                        <a:cubicBezTo>
                          <a:pt x="199614" y="513"/>
                          <a:pt x="407436" y="-12131"/>
                          <a:pt x="517923" y="0"/>
                        </a:cubicBezTo>
                        <a:cubicBezTo>
                          <a:pt x="628410" y="12131"/>
                          <a:pt x="851486" y="-17239"/>
                          <a:pt x="1080884" y="0"/>
                        </a:cubicBezTo>
                        <a:cubicBezTo>
                          <a:pt x="1310282" y="17239"/>
                          <a:pt x="1442453" y="23249"/>
                          <a:pt x="1621326" y="0"/>
                        </a:cubicBezTo>
                        <a:cubicBezTo>
                          <a:pt x="1800199" y="-23249"/>
                          <a:pt x="2050318" y="22115"/>
                          <a:pt x="2251841" y="0"/>
                        </a:cubicBezTo>
                        <a:cubicBezTo>
                          <a:pt x="2267610" y="153156"/>
                          <a:pt x="2260690" y="218579"/>
                          <a:pt x="2251841" y="422269"/>
                        </a:cubicBezTo>
                        <a:cubicBezTo>
                          <a:pt x="2242992" y="625959"/>
                          <a:pt x="2243685" y="755314"/>
                          <a:pt x="2251841" y="861774"/>
                        </a:cubicBezTo>
                        <a:cubicBezTo>
                          <a:pt x="1991189" y="867867"/>
                          <a:pt x="1840504" y="873698"/>
                          <a:pt x="1643844" y="861774"/>
                        </a:cubicBezTo>
                        <a:cubicBezTo>
                          <a:pt x="1447184" y="849850"/>
                          <a:pt x="1314225" y="836006"/>
                          <a:pt x="1035847" y="861774"/>
                        </a:cubicBezTo>
                        <a:cubicBezTo>
                          <a:pt x="757469" y="887542"/>
                          <a:pt x="729664" y="862845"/>
                          <a:pt x="517923" y="861774"/>
                        </a:cubicBezTo>
                        <a:cubicBezTo>
                          <a:pt x="306182" y="860703"/>
                          <a:pt x="151278" y="844482"/>
                          <a:pt x="0" y="861774"/>
                        </a:cubicBezTo>
                        <a:cubicBezTo>
                          <a:pt x="-22299" y="720707"/>
                          <a:pt x="4474" y="509034"/>
                          <a:pt x="0" y="413652"/>
                        </a:cubicBezTo>
                        <a:cubicBezTo>
                          <a:pt x="-4474" y="318270"/>
                          <a:pt x="-20123" y="140226"/>
                          <a:pt x="0" y="0"/>
                        </a:cubicBezTo>
                        <a:close/>
                      </a:path>
                      <a:path w="2251841" h="861774" stroke="0" extrusionOk="0">
                        <a:moveTo>
                          <a:pt x="0" y="0"/>
                        </a:moveTo>
                        <a:cubicBezTo>
                          <a:pt x="231884" y="-28210"/>
                          <a:pt x="348160" y="-12973"/>
                          <a:pt x="607997" y="0"/>
                        </a:cubicBezTo>
                        <a:cubicBezTo>
                          <a:pt x="867834" y="12973"/>
                          <a:pt x="934576" y="13732"/>
                          <a:pt x="1170957" y="0"/>
                        </a:cubicBezTo>
                        <a:cubicBezTo>
                          <a:pt x="1407338" y="-13732"/>
                          <a:pt x="1475130" y="16994"/>
                          <a:pt x="1688881" y="0"/>
                        </a:cubicBezTo>
                        <a:cubicBezTo>
                          <a:pt x="1902632" y="-16994"/>
                          <a:pt x="1976322" y="-9456"/>
                          <a:pt x="2251841" y="0"/>
                        </a:cubicBezTo>
                        <a:cubicBezTo>
                          <a:pt x="2245675" y="136610"/>
                          <a:pt x="2238214" y="336306"/>
                          <a:pt x="2251841" y="448122"/>
                        </a:cubicBezTo>
                        <a:cubicBezTo>
                          <a:pt x="2265468" y="559938"/>
                          <a:pt x="2264372" y="744831"/>
                          <a:pt x="2251841" y="861774"/>
                        </a:cubicBezTo>
                        <a:cubicBezTo>
                          <a:pt x="2036742" y="843393"/>
                          <a:pt x="1898174" y="882787"/>
                          <a:pt x="1756436" y="861774"/>
                        </a:cubicBezTo>
                        <a:cubicBezTo>
                          <a:pt x="1614699" y="840761"/>
                          <a:pt x="1295066" y="870427"/>
                          <a:pt x="1170957" y="861774"/>
                        </a:cubicBezTo>
                        <a:cubicBezTo>
                          <a:pt x="1046848" y="853121"/>
                          <a:pt x="910927" y="839727"/>
                          <a:pt x="675552" y="861774"/>
                        </a:cubicBezTo>
                        <a:cubicBezTo>
                          <a:pt x="440178" y="883821"/>
                          <a:pt x="262980" y="832274"/>
                          <a:pt x="0" y="861774"/>
                        </a:cubicBezTo>
                        <a:cubicBezTo>
                          <a:pt x="17545" y="709764"/>
                          <a:pt x="-16254" y="571560"/>
                          <a:pt x="0" y="439505"/>
                        </a:cubicBezTo>
                        <a:cubicBezTo>
                          <a:pt x="16254" y="307450"/>
                          <a:pt x="6874" y="1658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hiểu bài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24007B-69EB-1191-AFFE-82461E21A15B}"/>
              </a:ext>
            </a:extLst>
          </p:cNvPr>
          <p:cNvSpPr txBox="1"/>
          <p:nvPr/>
        </p:nvSpPr>
        <p:spPr>
          <a:xfrm>
            <a:off x="5822758" y="5032568"/>
            <a:ext cx="2416930" cy="476726"/>
          </a:xfrm>
          <a:prstGeom prst="roundRect">
            <a:avLst>
              <a:gd name="adj" fmla="val 17076"/>
            </a:avLst>
          </a:prstGeom>
          <a:solidFill>
            <a:schemeClr val="bg1">
              <a:alpha val="75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51841"/>
                      <a:gd name="connsiteY0" fmla="*/ 0 h 861774"/>
                      <a:gd name="connsiteX1" fmla="*/ 517923 w 2251841"/>
                      <a:gd name="connsiteY1" fmla="*/ 0 h 861774"/>
                      <a:gd name="connsiteX2" fmla="*/ 1080884 w 2251841"/>
                      <a:gd name="connsiteY2" fmla="*/ 0 h 861774"/>
                      <a:gd name="connsiteX3" fmla="*/ 1621326 w 2251841"/>
                      <a:gd name="connsiteY3" fmla="*/ 0 h 861774"/>
                      <a:gd name="connsiteX4" fmla="*/ 2251841 w 2251841"/>
                      <a:gd name="connsiteY4" fmla="*/ 0 h 861774"/>
                      <a:gd name="connsiteX5" fmla="*/ 2251841 w 2251841"/>
                      <a:gd name="connsiteY5" fmla="*/ 422269 h 861774"/>
                      <a:gd name="connsiteX6" fmla="*/ 2251841 w 2251841"/>
                      <a:gd name="connsiteY6" fmla="*/ 861774 h 861774"/>
                      <a:gd name="connsiteX7" fmla="*/ 1643844 w 2251841"/>
                      <a:gd name="connsiteY7" fmla="*/ 861774 h 861774"/>
                      <a:gd name="connsiteX8" fmla="*/ 1035847 w 2251841"/>
                      <a:gd name="connsiteY8" fmla="*/ 861774 h 861774"/>
                      <a:gd name="connsiteX9" fmla="*/ 517923 w 2251841"/>
                      <a:gd name="connsiteY9" fmla="*/ 861774 h 861774"/>
                      <a:gd name="connsiteX10" fmla="*/ 0 w 2251841"/>
                      <a:gd name="connsiteY10" fmla="*/ 861774 h 861774"/>
                      <a:gd name="connsiteX11" fmla="*/ 0 w 2251841"/>
                      <a:gd name="connsiteY11" fmla="*/ 413652 h 861774"/>
                      <a:gd name="connsiteX12" fmla="*/ 0 w 2251841"/>
                      <a:gd name="connsiteY12" fmla="*/ 0 h 861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51841" h="861774" fill="none" extrusionOk="0">
                        <a:moveTo>
                          <a:pt x="0" y="0"/>
                        </a:moveTo>
                        <a:cubicBezTo>
                          <a:pt x="199614" y="513"/>
                          <a:pt x="407436" y="-12131"/>
                          <a:pt x="517923" y="0"/>
                        </a:cubicBezTo>
                        <a:cubicBezTo>
                          <a:pt x="628410" y="12131"/>
                          <a:pt x="851486" y="-17239"/>
                          <a:pt x="1080884" y="0"/>
                        </a:cubicBezTo>
                        <a:cubicBezTo>
                          <a:pt x="1310282" y="17239"/>
                          <a:pt x="1442453" y="23249"/>
                          <a:pt x="1621326" y="0"/>
                        </a:cubicBezTo>
                        <a:cubicBezTo>
                          <a:pt x="1800199" y="-23249"/>
                          <a:pt x="2050318" y="22115"/>
                          <a:pt x="2251841" y="0"/>
                        </a:cubicBezTo>
                        <a:cubicBezTo>
                          <a:pt x="2267610" y="153156"/>
                          <a:pt x="2260690" y="218579"/>
                          <a:pt x="2251841" y="422269"/>
                        </a:cubicBezTo>
                        <a:cubicBezTo>
                          <a:pt x="2242992" y="625959"/>
                          <a:pt x="2243685" y="755314"/>
                          <a:pt x="2251841" y="861774"/>
                        </a:cubicBezTo>
                        <a:cubicBezTo>
                          <a:pt x="1991189" y="867867"/>
                          <a:pt x="1840504" y="873698"/>
                          <a:pt x="1643844" y="861774"/>
                        </a:cubicBezTo>
                        <a:cubicBezTo>
                          <a:pt x="1447184" y="849850"/>
                          <a:pt x="1314225" y="836006"/>
                          <a:pt x="1035847" y="861774"/>
                        </a:cubicBezTo>
                        <a:cubicBezTo>
                          <a:pt x="757469" y="887542"/>
                          <a:pt x="729664" y="862845"/>
                          <a:pt x="517923" y="861774"/>
                        </a:cubicBezTo>
                        <a:cubicBezTo>
                          <a:pt x="306182" y="860703"/>
                          <a:pt x="151278" y="844482"/>
                          <a:pt x="0" y="861774"/>
                        </a:cubicBezTo>
                        <a:cubicBezTo>
                          <a:pt x="-22299" y="720707"/>
                          <a:pt x="4474" y="509034"/>
                          <a:pt x="0" y="413652"/>
                        </a:cubicBezTo>
                        <a:cubicBezTo>
                          <a:pt x="-4474" y="318270"/>
                          <a:pt x="-20123" y="140226"/>
                          <a:pt x="0" y="0"/>
                        </a:cubicBezTo>
                        <a:close/>
                      </a:path>
                      <a:path w="2251841" h="861774" stroke="0" extrusionOk="0">
                        <a:moveTo>
                          <a:pt x="0" y="0"/>
                        </a:moveTo>
                        <a:cubicBezTo>
                          <a:pt x="231884" y="-28210"/>
                          <a:pt x="348160" y="-12973"/>
                          <a:pt x="607997" y="0"/>
                        </a:cubicBezTo>
                        <a:cubicBezTo>
                          <a:pt x="867834" y="12973"/>
                          <a:pt x="934576" y="13732"/>
                          <a:pt x="1170957" y="0"/>
                        </a:cubicBezTo>
                        <a:cubicBezTo>
                          <a:pt x="1407338" y="-13732"/>
                          <a:pt x="1475130" y="16994"/>
                          <a:pt x="1688881" y="0"/>
                        </a:cubicBezTo>
                        <a:cubicBezTo>
                          <a:pt x="1902632" y="-16994"/>
                          <a:pt x="1976322" y="-9456"/>
                          <a:pt x="2251841" y="0"/>
                        </a:cubicBezTo>
                        <a:cubicBezTo>
                          <a:pt x="2245675" y="136610"/>
                          <a:pt x="2238214" y="336306"/>
                          <a:pt x="2251841" y="448122"/>
                        </a:cubicBezTo>
                        <a:cubicBezTo>
                          <a:pt x="2265468" y="559938"/>
                          <a:pt x="2264372" y="744831"/>
                          <a:pt x="2251841" y="861774"/>
                        </a:cubicBezTo>
                        <a:cubicBezTo>
                          <a:pt x="2036742" y="843393"/>
                          <a:pt x="1898174" y="882787"/>
                          <a:pt x="1756436" y="861774"/>
                        </a:cubicBezTo>
                        <a:cubicBezTo>
                          <a:pt x="1614699" y="840761"/>
                          <a:pt x="1295066" y="870427"/>
                          <a:pt x="1170957" y="861774"/>
                        </a:cubicBezTo>
                        <a:cubicBezTo>
                          <a:pt x="1046848" y="853121"/>
                          <a:pt x="910927" y="839727"/>
                          <a:pt x="675552" y="861774"/>
                        </a:cubicBezTo>
                        <a:cubicBezTo>
                          <a:pt x="440178" y="883821"/>
                          <a:pt x="262980" y="832274"/>
                          <a:pt x="0" y="861774"/>
                        </a:cubicBezTo>
                        <a:cubicBezTo>
                          <a:pt x="17545" y="709764"/>
                          <a:pt x="-16254" y="571560"/>
                          <a:pt x="0" y="439505"/>
                        </a:cubicBezTo>
                        <a:cubicBezTo>
                          <a:pt x="16254" y="307450"/>
                          <a:pt x="6874" y="1658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cách giải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E6250AC8-E633-FBFE-ECB1-5510A5FA165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0000"/>
          <a:stretch/>
        </p:blipFill>
        <p:spPr>
          <a:xfrm flipH="1">
            <a:off x="9107692" y="3002982"/>
            <a:ext cx="2777191" cy="2969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36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6F92B3-7625-2073-590D-A1358CEC7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CD453CE-0286-F277-3704-32C70C1DB906}"/>
              </a:ext>
            </a:extLst>
          </p:cNvPr>
          <p:cNvGrpSpPr/>
          <p:nvPr/>
        </p:nvGrpSpPr>
        <p:grpSpPr>
          <a:xfrm>
            <a:off x="1401461" y="152400"/>
            <a:ext cx="8978195" cy="1981201"/>
            <a:chOff x="344809" y="1235554"/>
            <a:chExt cx="8721721" cy="3175756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8CC938C-B2FC-C5F1-EB8A-750708069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4809" y="1235554"/>
              <a:ext cx="8721721" cy="31757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45BD73-D38B-37B8-0958-53BDAF9DDF6D}"/>
                </a:ext>
              </a:extLst>
            </p:cNvPr>
            <p:cNvSpPr txBox="1"/>
            <p:nvPr/>
          </p:nvSpPr>
          <p:spPr>
            <a:xfrm>
              <a:off x="614426" y="1595151"/>
              <a:ext cx="8165345" cy="2516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 bạn cần hoàn thiện xe lửa bằng cách </a:t>
              </a:r>
              <a:b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15633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sắp xếp các toa tàu theo đúng thứ tự các bước để giải một bài toán. </a:t>
              </a:r>
            </a:p>
          </p:txBody>
        </p:sp>
      </p:grpSp>
      <p:pic>
        <p:nvPicPr>
          <p:cNvPr id="10" name="Picture 8">
            <a:extLst>
              <a:ext uri="{FF2B5EF4-FFF2-40B4-BE49-F238E27FC236}">
                <a16:creationId xmlns:a16="http://schemas.microsoft.com/office/drawing/2014/main" id="{AFAB5569-A8A5-890D-522C-E98AC65723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-649" t="-6557" r="49799" b="-14181"/>
          <a:stretch/>
        </p:blipFill>
        <p:spPr>
          <a:xfrm flipH="1">
            <a:off x="9749080" y="3733800"/>
            <a:ext cx="2384587" cy="3169530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0F4925A6-D25E-D095-1969-FE96788CCE8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21386348">
            <a:off x="541077" y="139163"/>
            <a:ext cx="1332070" cy="17151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2FDD15-428F-2C35-3FD5-23A79A0818F4}"/>
              </a:ext>
            </a:extLst>
          </p:cNvPr>
          <p:cNvSpPr txBox="1"/>
          <p:nvPr/>
        </p:nvSpPr>
        <p:spPr>
          <a:xfrm>
            <a:off x="7564657" y="3972648"/>
            <a:ext cx="1541010" cy="983603"/>
          </a:xfrm>
          <a:prstGeom prst="roundRect">
            <a:avLst>
              <a:gd name="adj" fmla="val 17076"/>
            </a:avLst>
          </a:pr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51841"/>
                      <a:gd name="connsiteY0" fmla="*/ 0 h 861774"/>
                      <a:gd name="connsiteX1" fmla="*/ 517923 w 2251841"/>
                      <a:gd name="connsiteY1" fmla="*/ 0 h 861774"/>
                      <a:gd name="connsiteX2" fmla="*/ 1080884 w 2251841"/>
                      <a:gd name="connsiteY2" fmla="*/ 0 h 861774"/>
                      <a:gd name="connsiteX3" fmla="*/ 1621326 w 2251841"/>
                      <a:gd name="connsiteY3" fmla="*/ 0 h 861774"/>
                      <a:gd name="connsiteX4" fmla="*/ 2251841 w 2251841"/>
                      <a:gd name="connsiteY4" fmla="*/ 0 h 861774"/>
                      <a:gd name="connsiteX5" fmla="*/ 2251841 w 2251841"/>
                      <a:gd name="connsiteY5" fmla="*/ 422269 h 861774"/>
                      <a:gd name="connsiteX6" fmla="*/ 2251841 w 2251841"/>
                      <a:gd name="connsiteY6" fmla="*/ 861774 h 861774"/>
                      <a:gd name="connsiteX7" fmla="*/ 1643844 w 2251841"/>
                      <a:gd name="connsiteY7" fmla="*/ 861774 h 861774"/>
                      <a:gd name="connsiteX8" fmla="*/ 1035847 w 2251841"/>
                      <a:gd name="connsiteY8" fmla="*/ 861774 h 861774"/>
                      <a:gd name="connsiteX9" fmla="*/ 517923 w 2251841"/>
                      <a:gd name="connsiteY9" fmla="*/ 861774 h 861774"/>
                      <a:gd name="connsiteX10" fmla="*/ 0 w 2251841"/>
                      <a:gd name="connsiteY10" fmla="*/ 861774 h 861774"/>
                      <a:gd name="connsiteX11" fmla="*/ 0 w 2251841"/>
                      <a:gd name="connsiteY11" fmla="*/ 413652 h 861774"/>
                      <a:gd name="connsiteX12" fmla="*/ 0 w 2251841"/>
                      <a:gd name="connsiteY12" fmla="*/ 0 h 861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51841" h="861774" fill="none" extrusionOk="0">
                        <a:moveTo>
                          <a:pt x="0" y="0"/>
                        </a:moveTo>
                        <a:cubicBezTo>
                          <a:pt x="199614" y="513"/>
                          <a:pt x="407436" y="-12131"/>
                          <a:pt x="517923" y="0"/>
                        </a:cubicBezTo>
                        <a:cubicBezTo>
                          <a:pt x="628410" y="12131"/>
                          <a:pt x="851486" y="-17239"/>
                          <a:pt x="1080884" y="0"/>
                        </a:cubicBezTo>
                        <a:cubicBezTo>
                          <a:pt x="1310282" y="17239"/>
                          <a:pt x="1442453" y="23249"/>
                          <a:pt x="1621326" y="0"/>
                        </a:cubicBezTo>
                        <a:cubicBezTo>
                          <a:pt x="1800199" y="-23249"/>
                          <a:pt x="2050318" y="22115"/>
                          <a:pt x="2251841" y="0"/>
                        </a:cubicBezTo>
                        <a:cubicBezTo>
                          <a:pt x="2267610" y="153156"/>
                          <a:pt x="2260690" y="218579"/>
                          <a:pt x="2251841" y="422269"/>
                        </a:cubicBezTo>
                        <a:cubicBezTo>
                          <a:pt x="2242992" y="625959"/>
                          <a:pt x="2243685" y="755314"/>
                          <a:pt x="2251841" y="861774"/>
                        </a:cubicBezTo>
                        <a:cubicBezTo>
                          <a:pt x="1991189" y="867867"/>
                          <a:pt x="1840504" y="873698"/>
                          <a:pt x="1643844" y="861774"/>
                        </a:cubicBezTo>
                        <a:cubicBezTo>
                          <a:pt x="1447184" y="849850"/>
                          <a:pt x="1314225" y="836006"/>
                          <a:pt x="1035847" y="861774"/>
                        </a:cubicBezTo>
                        <a:cubicBezTo>
                          <a:pt x="757469" y="887542"/>
                          <a:pt x="729664" y="862845"/>
                          <a:pt x="517923" y="861774"/>
                        </a:cubicBezTo>
                        <a:cubicBezTo>
                          <a:pt x="306182" y="860703"/>
                          <a:pt x="151278" y="844482"/>
                          <a:pt x="0" y="861774"/>
                        </a:cubicBezTo>
                        <a:cubicBezTo>
                          <a:pt x="-22299" y="720707"/>
                          <a:pt x="4474" y="509034"/>
                          <a:pt x="0" y="413652"/>
                        </a:cubicBezTo>
                        <a:cubicBezTo>
                          <a:pt x="-4474" y="318270"/>
                          <a:pt x="-20123" y="140226"/>
                          <a:pt x="0" y="0"/>
                        </a:cubicBezTo>
                        <a:close/>
                      </a:path>
                      <a:path w="2251841" h="861774" stroke="0" extrusionOk="0">
                        <a:moveTo>
                          <a:pt x="0" y="0"/>
                        </a:moveTo>
                        <a:cubicBezTo>
                          <a:pt x="231884" y="-28210"/>
                          <a:pt x="348160" y="-12973"/>
                          <a:pt x="607997" y="0"/>
                        </a:cubicBezTo>
                        <a:cubicBezTo>
                          <a:pt x="867834" y="12973"/>
                          <a:pt x="934576" y="13732"/>
                          <a:pt x="1170957" y="0"/>
                        </a:cubicBezTo>
                        <a:cubicBezTo>
                          <a:pt x="1407338" y="-13732"/>
                          <a:pt x="1475130" y="16994"/>
                          <a:pt x="1688881" y="0"/>
                        </a:cubicBezTo>
                        <a:cubicBezTo>
                          <a:pt x="1902632" y="-16994"/>
                          <a:pt x="1976322" y="-9456"/>
                          <a:pt x="2251841" y="0"/>
                        </a:cubicBezTo>
                        <a:cubicBezTo>
                          <a:pt x="2245675" y="136610"/>
                          <a:pt x="2238214" y="336306"/>
                          <a:pt x="2251841" y="448122"/>
                        </a:cubicBezTo>
                        <a:cubicBezTo>
                          <a:pt x="2265468" y="559938"/>
                          <a:pt x="2264372" y="744831"/>
                          <a:pt x="2251841" y="861774"/>
                        </a:cubicBezTo>
                        <a:cubicBezTo>
                          <a:pt x="2036742" y="843393"/>
                          <a:pt x="1898174" y="882787"/>
                          <a:pt x="1756436" y="861774"/>
                        </a:cubicBezTo>
                        <a:cubicBezTo>
                          <a:pt x="1614699" y="840761"/>
                          <a:pt x="1295066" y="870427"/>
                          <a:pt x="1170957" y="861774"/>
                        </a:cubicBezTo>
                        <a:cubicBezTo>
                          <a:pt x="1046848" y="853121"/>
                          <a:pt x="910927" y="839727"/>
                          <a:pt x="675552" y="861774"/>
                        </a:cubicBezTo>
                        <a:cubicBezTo>
                          <a:pt x="440178" y="883821"/>
                          <a:pt x="262980" y="832274"/>
                          <a:pt x="0" y="861774"/>
                        </a:cubicBezTo>
                        <a:cubicBezTo>
                          <a:pt x="17545" y="709764"/>
                          <a:pt x="-16254" y="571560"/>
                          <a:pt x="0" y="439505"/>
                        </a:cubicBezTo>
                        <a:cubicBezTo>
                          <a:pt x="16254" y="307450"/>
                          <a:pt x="6874" y="1658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hiểu 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90F6D5-7A7E-2F28-9003-10D0B347A1B3}"/>
              </a:ext>
            </a:extLst>
          </p:cNvPr>
          <p:cNvSpPr txBox="1"/>
          <p:nvPr/>
        </p:nvSpPr>
        <p:spPr>
          <a:xfrm flipH="1">
            <a:off x="5020494" y="3931346"/>
            <a:ext cx="1722481" cy="1066205"/>
          </a:xfrm>
          <a:prstGeom prst="roundRect">
            <a:avLst>
              <a:gd name="adj" fmla="val 18294"/>
            </a:avLst>
          </a:pr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51841"/>
                      <a:gd name="connsiteY0" fmla="*/ 0 h 861774"/>
                      <a:gd name="connsiteX1" fmla="*/ 517923 w 2251841"/>
                      <a:gd name="connsiteY1" fmla="*/ 0 h 861774"/>
                      <a:gd name="connsiteX2" fmla="*/ 1080884 w 2251841"/>
                      <a:gd name="connsiteY2" fmla="*/ 0 h 861774"/>
                      <a:gd name="connsiteX3" fmla="*/ 1621326 w 2251841"/>
                      <a:gd name="connsiteY3" fmla="*/ 0 h 861774"/>
                      <a:gd name="connsiteX4" fmla="*/ 2251841 w 2251841"/>
                      <a:gd name="connsiteY4" fmla="*/ 0 h 861774"/>
                      <a:gd name="connsiteX5" fmla="*/ 2251841 w 2251841"/>
                      <a:gd name="connsiteY5" fmla="*/ 422269 h 861774"/>
                      <a:gd name="connsiteX6" fmla="*/ 2251841 w 2251841"/>
                      <a:gd name="connsiteY6" fmla="*/ 861774 h 861774"/>
                      <a:gd name="connsiteX7" fmla="*/ 1643844 w 2251841"/>
                      <a:gd name="connsiteY7" fmla="*/ 861774 h 861774"/>
                      <a:gd name="connsiteX8" fmla="*/ 1035847 w 2251841"/>
                      <a:gd name="connsiteY8" fmla="*/ 861774 h 861774"/>
                      <a:gd name="connsiteX9" fmla="*/ 517923 w 2251841"/>
                      <a:gd name="connsiteY9" fmla="*/ 861774 h 861774"/>
                      <a:gd name="connsiteX10" fmla="*/ 0 w 2251841"/>
                      <a:gd name="connsiteY10" fmla="*/ 861774 h 861774"/>
                      <a:gd name="connsiteX11" fmla="*/ 0 w 2251841"/>
                      <a:gd name="connsiteY11" fmla="*/ 413652 h 861774"/>
                      <a:gd name="connsiteX12" fmla="*/ 0 w 2251841"/>
                      <a:gd name="connsiteY12" fmla="*/ 0 h 861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51841" h="861774" fill="none" extrusionOk="0">
                        <a:moveTo>
                          <a:pt x="0" y="0"/>
                        </a:moveTo>
                        <a:cubicBezTo>
                          <a:pt x="199614" y="513"/>
                          <a:pt x="407436" y="-12131"/>
                          <a:pt x="517923" y="0"/>
                        </a:cubicBezTo>
                        <a:cubicBezTo>
                          <a:pt x="628410" y="12131"/>
                          <a:pt x="851486" y="-17239"/>
                          <a:pt x="1080884" y="0"/>
                        </a:cubicBezTo>
                        <a:cubicBezTo>
                          <a:pt x="1310282" y="17239"/>
                          <a:pt x="1442453" y="23249"/>
                          <a:pt x="1621326" y="0"/>
                        </a:cubicBezTo>
                        <a:cubicBezTo>
                          <a:pt x="1800199" y="-23249"/>
                          <a:pt x="2050318" y="22115"/>
                          <a:pt x="2251841" y="0"/>
                        </a:cubicBezTo>
                        <a:cubicBezTo>
                          <a:pt x="2267610" y="153156"/>
                          <a:pt x="2260690" y="218579"/>
                          <a:pt x="2251841" y="422269"/>
                        </a:cubicBezTo>
                        <a:cubicBezTo>
                          <a:pt x="2242992" y="625959"/>
                          <a:pt x="2243685" y="755314"/>
                          <a:pt x="2251841" y="861774"/>
                        </a:cubicBezTo>
                        <a:cubicBezTo>
                          <a:pt x="1991189" y="867867"/>
                          <a:pt x="1840504" y="873698"/>
                          <a:pt x="1643844" y="861774"/>
                        </a:cubicBezTo>
                        <a:cubicBezTo>
                          <a:pt x="1447184" y="849850"/>
                          <a:pt x="1314225" y="836006"/>
                          <a:pt x="1035847" y="861774"/>
                        </a:cubicBezTo>
                        <a:cubicBezTo>
                          <a:pt x="757469" y="887542"/>
                          <a:pt x="729664" y="862845"/>
                          <a:pt x="517923" y="861774"/>
                        </a:cubicBezTo>
                        <a:cubicBezTo>
                          <a:pt x="306182" y="860703"/>
                          <a:pt x="151278" y="844482"/>
                          <a:pt x="0" y="861774"/>
                        </a:cubicBezTo>
                        <a:cubicBezTo>
                          <a:pt x="-22299" y="720707"/>
                          <a:pt x="4474" y="509034"/>
                          <a:pt x="0" y="413652"/>
                        </a:cubicBezTo>
                        <a:cubicBezTo>
                          <a:pt x="-4474" y="318270"/>
                          <a:pt x="-20123" y="140226"/>
                          <a:pt x="0" y="0"/>
                        </a:cubicBezTo>
                        <a:close/>
                      </a:path>
                      <a:path w="2251841" h="861774" stroke="0" extrusionOk="0">
                        <a:moveTo>
                          <a:pt x="0" y="0"/>
                        </a:moveTo>
                        <a:cubicBezTo>
                          <a:pt x="231884" y="-28210"/>
                          <a:pt x="348160" y="-12973"/>
                          <a:pt x="607997" y="0"/>
                        </a:cubicBezTo>
                        <a:cubicBezTo>
                          <a:pt x="867834" y="12973"/>
                          <a:pt x="934576" y="13732"/>
                          <a:pt x="1170957" y="0"/>
                        </a:cubicBezTo>
                        <a:cubicBezTo>
                          <a:pt x="1407338" y="-13732"/>
                          <a:pt x="1475130" y="16994"/>
                          <a:pt x="1688881" y="0"/>
                        </a:cubicBezTo>
                        <a:cubicBezTo>
                          <a:pt x="1902632" y="-16994"/>
                          <a:pt x="1976322" y="-9456"/>
                          <a:pt x="2251841" y="0"/>
                        </a:cubicBezTo>
                        <a:cubicBezTo>
                          <a:pt x="2245675" y="136610"/>
                          <a:pt x="2238214" y="336306"/>
                          <a:pt x="2251841" y="448122"/>
                        </a:cubicBezTo>
                        <a:cubicBezTo>
                          <a:pt x="2265468" y="559938"/>
                          <a:pt x="2264372" y="744831"/>
                          <a:pt x="2251841" y="861774"/>
                        </a:cubicBezTo>
                        <a:cubicBezTo>
                          <a:pt x="2036742" y="843393"/>
                          <a:pt x="1898174" y="882787"/>
                          <a:pt x="1756436" y="861774"/>
                        </a:cubicBezTo>
                        <a:cubicBezTo>
                          <a:pt x="1614699" y="840761"/>
                          <a:pt x="1295066" y="870427"/>
                          <a:pt x="1170957" y="861774"/>
                        </a:cubicBezTo>
                        <a:cubicBezTo>
                          <a:pt x="1046848" y="853121"/>
                          <a:pt x="910927" y="839727"/>
                          <a:pt x="675552" y="861774"/>
                        </a:cubicBezTo>
                        <a:cubicBezTo>
                          <a:pt x="440178" y="883821"/>
                          <a:pt x="262980" y="832274"/>
                          <a:pt x="0" y="861774"/>
                        </a:cubicBezTo>
                        <a:cubicBezTo>
                          <a:pt x="17545" y="709764"/>
                          <a:pt x="-16254" y="571560"/>
                          <a:pt x="0" y="439505"/>
                        </a:cubicBezTo>
                        <a:cubicBezTo>
                          <a:pt x="16254" y="307450"/>
                          <a:pt x="6874" y="1658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cách 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D2BF4F-3C98-8B75-DD3C-CB6D9E1827A1}"/>
              </a:ext>
            </a:extLst>
          </p:cNvPr>
          <p:cNvSpPr txBox="1"/>
          <p:nvPr/>
        </p:nvSpPr>
        <p:spPr>
          <a:xfrm flipH="1">
            <a:off x="101754" y="3940453"/>
            <a:ext cx="2158911" cy="1030486"/>
          </a:xfrm>
          <a:prstGeom prst="roundRect">
            <a:avLst>
              <a:gd name="adj" fmla="val 18046"/>
            </a:avLst>
          </a:pr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51841"/>
                      <a:gd name="connsiteY0" fmla="*/ 0 h 861774"/>
                      <a:gd name="connsiteX1" fmla="*/ 517923 w 2251841"/>
                      <a:gd name="connsiteY1" fmla="*/ 0 h 861774"/>
                      <a:gd name="connsiteX2" fmla="*/ 1080884 w 2251841"/>
                      <a:gd name="connsiteY2" fmla="*/ 0 h 861774"/>
                      <a:gd name="connsiteX3" fmla="*/ 1621326 w 2251841"/>
                      <a:gd name="connsiteY3" fmla="*/ 0 h 861774"/>
                      <a:gd name="connsiteX4" fmla="*/ 2251841 w 2251841"/>
                      <a:gd name="connsiteY4" fmla="*/ 0 h 861774"/>
                      <a:gd name="connsiteX5" fmla="*/ 2251841 w 2251841"/>
                      <a:gd name="connsiteY5" fmla="*/ 422269 h 861774"/>
                      <a:gd name="connsiteX6" fmla="*/ 2251841 w 2251841"/>
                      <a:gd name="connsiteY6" fmla="*/ 861774 h 861774"/>
                      <a:gd name="connsiteX7" fmla="*/ 1643844 w 2251841"/>
                      <a:gd name="connsiteY7" fmla="*/ 861774 h 861774"/>
                      <a:gd name="connsiteX8" fmla="*/ 1035847 w 2251841"/>
                      <a:gd name="connsiteY8" fmla="*/ 861774 h 861774"/>
                      <a:gd name="connsiteX9" fmla="*/ 517923 w 2251841"/>
                      <a:gd name="connsiteY9" fmla="*/ 861774 h 861774"/>
                      <a:gd name="connsiteX10" fmla="*/ 0 w 2251841"/>
                      <a:gd name="connsiteY10" fmla="*/ 861774 h 861774"/>
                      <a:gd name="connsiteX11" fmla="*/ 0 w 2251841"/>
                      <a:gd name="connsiteY11" fmla="*/ 413652 h 861774"/>
                      <a:gd name="connsiteX12" fmla="*/ 0 w 2251841"/>
                      <a:gd name="connsiteY12" fmla="*/ 0 h 861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51841" h="861774" fill="none" extrusionOk="0">
                        <a:moveTo>
                          <a:pt x="0" y="0"/>
                        </a:moveTo>
                        <a:cubicBezTo>
                          <a:pt x="199614" y="513"/>
                          <a:pt x="407436" y="-12131"/>
                          <a:pt x="517923" y="0"/>
                        </a:cubicBezTo>
                        <a:cubicBezTo>
                          <a:pt x="628410" y="12131"/>
                          <a:pt x="851486" y="-17239"/>
                          <a:pt x="1080884" y="0"/>
                        </a:cubicBezTo>
                        <a:cubicBezTo>
                          <a:pt x="1310282" y="17239"/>
                          <a:pt x="1442453" y="23249"/>
                          <a:pt x="1621326" y="0"/>
                        </a:cubicBezTo>
                        <a:cubicBezTo>
                          <a:pt x="1800199" y="-23249"/>
                          <a:pt x="2050318" y="22115"/>
                          <a:pt x="2251841" y="0"/>
                        </a:cubicBezTo>
                        <a:cubicBezTo>
                          <a:pt x="2267610" y="153156"/>
                          <a:pt x="2260690" y="218579"/>
                          <a:pt x="2251841" y="422269"/>
                        </a:cubicBezTo>
                        <a:cubicBezTo>
                          <a:pt x="2242992" y="625959"/>
                          <a:pt x="2243685" y="755314"/>
                          <a:pt x="2251841" y="861774"/>
                        </a:cubicBezTo>
                        <a:cubicBezTo>
                          <a:pt x="1991189" y="867867"/>
                          <a:pt x="1840504" y="873698"/>
                          <a:pt x="1643844" y="861774"/>
                        </a:cubicBezTo>
                        <a:cubicBezTo>
                          <a:pt x="1447184" y="849850"/>
                          <a:pt x="1314225" y="836006"/>
                          <a:pt x="1035847" y="861774"/>
                        </a:cubicBezTo>
                        <a:cubicBezTo>
                          <a:pt x="757469" y="887542"/>
                          <a:pt x="729664" y="862845"/>
                          <a:pt x="517923" y="861774"/>
                        </a:cubicBezTo>
                        <a:cubicBezTo>
                          <a:pt x="306182" y="860703"/>
                          <a:pt x="151278" y="844482"/>
                          <a:pt x="0" y="861774"/>
                        </a:cubicBezTo>
                        <a:cubicBezTo>
                          <a:pt x="-22299" y="720707"/>
                          <a:pt x="4474" y="509034"/>
                          <a:pt x="0" y="413652"/>
                        </a:cubicBezTo>
                        <a:cubicBezTo>
                          <a:pt x="-4474" y="318270"/>
                          <a:pt x="-20123" y="140226"/>
                          <a:pt x="0" y="0"/>
                        </a:cubicBezTo>
                        <a:close/>
                      </a:path>
                      <a:path w="2251841" h="861774" stroke="0" extrusionOk="0">
                        <a:moveTo>
                          <a:pt x="0" y="0"/>
                        </a:moveTo>
                        <a:cubicBezTo>
                          <a:pt x="231884" y="-28210"/>
                          <a:pt x="348160" y="-12973"/>
                          <a:pt x="607997" y="0"/>
                        </a:cubicBezTo>
                        <a:cubicBezTo>
                          <a:pt x="867834" y="12973"/>
                          <a:pt x="934576" y="13732"/>
                          <a:pt x="1170957" y="0"/>
                        </a:cubicBezTo>
                        <a:cubicBezTo>
                          <a:pt x="1407338" y="-13732"/>
                          <a:pt x="1475130" y="16994"/>
                          <a:pt x="1688881" y="0"/>
                        </a:cubicBezTo>
                        <a:cubicBezTo>
                          <a:pt x="1902632" y="-16994"/>
                          <a:pt x="1976322" y="-9456"/>
                          <a:pt x="2251841" y="0"/>
                        </a:cubicBezTo>
                        <a:cubicBezTo>
                          <a:pt x="2245675" y="136610"/>
                          <a:pt x="2238214" y="336306"/>
                          <a:pt x="2251841" y="448122"/>
                        </a:cubicBezTo>
                        <a:cubicBezTo>
                          <a:pt x="2265468" y="559938"/>
                          <a:pt x="2264372" y="744831"/>
                          <a:pt x="2251841" y="861774"/>
                        </a:cubicBezTo>
                        <a:cubicBezTo>
                          <a:pt x="2036742" y="843393"/>
                          <a:pt x="1898174" y="882787"/>
                          <a:pt x="1756436" y="861774"/>
                        </a:cubicBezTo>
                        <a:cubicBezTo>
                          <a:pt x="1614699" y="840761"/>
                          <a:pt x="1295066" y="870427"/>
                          <a:pt x="1170957" y="861774"/>
                        </a:cubicBezTo>
                        <a:cubicBezTo>
                          <a:pt x="1046848" y="853121"/>
                          <a:pt x="910927" y="839727"/>
                          <a:pt x="675552" y="861774"/>
                        </a:cubicBezTo>
                        <a:cubicBezTo>
                          <a:pt x="440178" y="883821"/>
                          <a:pt x="262980" y="832274"/>
                          <a:pt x="0" y="861774"/>
                        </a:cubicBezTo>
                        <a:cubicBezTo>
                          <a:pt x="17545" y="709764"/>
                          <a:pt x="-16254" y="571560"/>
                          <a:pt x="0" y="439505"/>
                        </a:cubicBezTo>
                        <a:cubicBezTo>
                          <a:pt x="16254" y="307450"/>
                          <a:pt x="6874" y="1658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Kiểm tra các bước giải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30BDD7D1-5674-DA01-FC18-9A868371284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49463" t="49084"/>
          <a:stretch/>
        </p:blipFill>
        <p:spPr>
          <a:xfrm flipH="1">
            <a:off x="7166708" y="5105400"/>
            <a:ext cx="2651798" cy="1501858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0569B3C4-F7FD-CEBD-370C-336BB8BDB1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4619778" y="5178269"/>
            <a:ext cx="2734773" cy="1391130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845BE052-59EA-3561-8CED-71D2BA32D2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2232187" y="5174150"/>
            <a:ext cx="2734773" cy="139113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1E4DDEEA-D603-CF06-D97B-E56EECC93B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-152400" y="5178269"/>
            <a:ext cx="2734773" cy="13911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3A6406-E13C-582A-7807-1A1995DC3461}"/>
              </a:ext>
            </a:extLst>
          </p:cNvPr>
          <p:cNvSpPr txBox="1"/>
          <p:nvPr/>
        </p:nvSpPr>
        <p:spPr>
          <a:xfrm>
            <a:off x="2582372" y="3913664"/>
            <a:ext cx="1873661" cy="1057275"/>
          </a:xfrm>
          <a:prstGeom prst="roundRect">
            <a:avLst>
              <a:gd name="adj" fmla="val 22145"/>
            </a:avLst>
          </a:prstGeom>
          <a:solidFill>
            <a:schemeClr val="bg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251841"/>
                      <a:gd name="connsiteY0" fmla="*/ 0 h 861774"/>
                      <a:gd name="connsiteX1" fmla="*/ 517923 w 2251841"/>
                      <a:gd name="connsiteY1" fmla="*/ 0 h 861774"/>
                      <a:gd name="connsiteX2" fmla="*/ 1080884 w 2251841"/>
                      <a:gd name="connsiteY2" fmla="*/ 0 h 861774"/>
                      <a:gd name="connsiteX3" fmla="*/ 1621326 w 2251841"/>
                      <a:gd name="connsiteY3" fmla="*/ 0 h 861774"/>
                      <a:gd name="connsiteX4" fmla="*/ 2251841 w 2251841"/>
                      <a:gd name="connsiteY4" fmla="*/ 0 h 861774"/>
                      <a:gd name="connsiteX5" fmla="*/ 2251841 w 2251841"/>
                      <a:gd name="connsiteY5" fmla="*/ 422269 h 861774"/>
                      <a:gd name="connsiteX6" fmla="*/ 2251841 w 2251841"/>
                      <a:gd name="connsiteY6" fmla="*/ 861774 h 861774"/>
                      <a:gd name="connsiteX7" fmla="*/ 1643844 w 2251841"/>
                      <a:gd name="connsiteY7" fmla="*/ 861774 h 861774"/>
                      <a:gd name="connsiteX8" fmla="*/ 1035847 w 2251841"/>
                      <a:gd name="connsiteY8" fmla="*/ 861774 h 861774"/>
                      <a:gd name="connsiteX9" fmla="*/ 517923 w 2251841"/>
                      <a:gd name="connsiteY9" fmla="*/ 861774 h 861774"/>
                      <a:gd name="connsiteX10" fmla="*/ 0 w 2251841"/>
                      <a:gd name="connsiteY10" fmla="*/ 861774 h 861774"/>
                      <a:gd name="connsiteX11" fmla="*/ 0 w 2251841"/>
                      <a:gd name="connsiteY11" fmla="*/ 413652 h 861774"/>
                      <a:gd name="connsiteX12" fmla="*/ 0 w 2251841"/>
                      <a:gd name="connsiteY12" fmla="*/ 0 h 8617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51841" h="861774" fill="none" extrusionOk="0">
                        <a:moveTo>
                          <a:pt x="0" y="0"/>
                        </a:moveTo>
                        <a:cubicBezTo>
                          <a:pt x="199614" y="513"/>
                          <a:pt x="407436" y="-12131"/>
                          <a:pt x="517923" y="0"/>
                        </a:cubicBezTo>
                        <a:cubicBezTo>
                          <a:pt x="628410" y="12131"/>
                          <a:pt x="851486" y="-17239"/>
                          <a:pt x="1080884" y="0"/>
                        </a:cubicBezTo>
                        <a:cubicBezTo>
                          <a:pt x="1310282" y="17239"/>
                          <a:pt x="1442453" y="23249"/>
                          <a:pt x="1621326" y="0"/>
                        </a:cubicBezTo>
                        <a:cubicBezTo>
                          <a:pt x="1800199" y="-23249"/>
                          <a:pt x="2050318" y="22115"/>
                          <a:pt x="2251841" y="0"/>
                        </a:cubicBezTo>
                        <a:cubicBezTo>
                          <a:pt x="2267610" y="153156"/>
                          <a:pt x="2260690" y="218579"/>
                          <a:pt x="2251841" y="422269"/>
                        </a:cubicBezTo>
                        <a:cubicBezTo>
                          <a:pt x="2242992" y="625959"/>
                          <a:pt x="2243685" y="755314"/>
                          <a:pt x="2251841" y="861774"/>
                        </a:cubicBezTo>
                        <a:cubicBezTo>
                          <a:pt x="1991189" y="867867"/>
                          <a:pt x="1840504" y="873698"/>
                          <a:pt x="1643844" y="861774"/>
                        </a:cubicBezTo>
                        <a:cubicBezTo>
                          <a:pt x="1447184" y="849850"/>
                          <a:pt x="1314225" y="836006"/>
                          <a:pt x="1035847" y="861774"/>
                        </a:cubicBezTo>
                        <a:cubicBezTo>
                          <a:pt x="757469" y="887542"/>
                          <a:pt x="729664" y="862845"/>
                          <a:pt x="517923" y="861774"/>
                        </a:cubicBezTo>
                        <a:cubicBezTo>
                          <a:pt x="306182" y="860703"/>
                          <a:pt x="151278" y="844482"/>
                          <a:pt x="0" y="861774"/>
                        </a:cubicBezTo>
                        <a:cubicBezTo>
                          <a:pt x="-22299" y="720707"/>
                          <a:pt x="4474" y="509034"/>
                          <a:pt x="0" y="413652"/>
                        </a:cubicBezTo>
                        <a:cubicBezTo>
                          <a:pt x="-4474" y="318270"/>
                          <a:pt x="-20123" y="140226"/>
                          <a:pt x="0" y="0"/>
                        </a:cubicBezTo>
                        <a:close/>
                      </a:path>
                      <a:path w="2251841" h="861774" stroke="0" extrusionOk="0">
                        <a:moveTo>
                          <a:pt x="0" y="0"/>
                        </a:moveTo>
                        <a:cubicBezTo>
                          <a:pt x="231884" y="-28210"/>
                          <a:pt x="348160" y="-12973"/>
                          <a:pt x="607997" y="0"/>
                        </a:cubicBezTo>
                        <a:cubicBezTo>
                          <a:pt x="867834" y="12973"/>
                          <a:pt x="934576" y="13732"/>
                          <a:pt x="1170957" y="0"/>
                        </a:cubicBezTo>
                        <a:cubicBezTo>
                          <a:pt x="1407338" y="-13732"/>
                          <a:pt x="1475130" y="16994"/>
                          <a:pt x="1688881" y="0"/>
                        </a:cubicBezTo>
                        <a:cubicBezTo>
                          <a:pt x="1902632" y="-16994"/>
                          <a:pt x="1976322" y="-9456"/>
                          <a:pt x="2251841" y="0"/>
                        </a:cubicBezTo>
                        <a:cubicBezTo>
                          <a:pt x="2245675" y="136610"/>
                          <a:pt x="2238214" y="336306"/>
                          <a:pt x="2251841" y="448122"/>
                        </a:cubicBezTo>
                        <a:cubicBezTo>
                          <a:pt x="2265468" y="559938"/>
                          <a:pt x="2264372" y="744831"/>
                          <a:pt x="2251841" y="861774"/>
                        </a:cubicBezTo>
                        <a:cubicBezTo>
                          <a:pt x="2036742" y="843393"/>
                          <a:pt x="1898174" y="882787"/>
                          <a:pt x="1756436" y="861774"/>
                        </a:cubicBezTo>
                        <a:cubicBezTo>
                          <a:pt x="1614699" y="840761"/>
                          <a:pt x="1295066" y="870427"/>
                          <a:pt x="1170957" y="861774"/>
                        </a:cubicBezTo>
                        <a:cubicBezTo>
                          <a:pt x="1046848" y="853121"/>
                          <a:pt x="910927" y="839727"/>
                          <a:pt x="675552" y="861774"/>
                        </a:cubicBezTo>
                        <a:cubicBezTo>
                          <a:pt x="440178" y="883821"/>
                          <a:pt x="262980" y="832274"/>
                          <a:pt x="0" y="861774"/>
                        </a:cubicBezTo>
                        <a:cubicBezTo>
                          <a:pt x="17545" y="709764"/>
                          <a:pt x="-16254" y="571560"/>
                          <a:pt x="0" y="439505"/>
                        </a:cubicBezTo>
                        <a:cubicBezTo>
                          <a:pt x="16254" y="307450"/>
                          <a:pt x="6874" y="1658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Trình bày 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556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giải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5464C4-6128-83B8-5D79-893ED096961A}"/>
              </a:ext>
            </a:extLst>
          </p:cNvPr>
          <p:cNvGrpSpPr/>
          <p:nvPr/>
        </p:nvGrpSpPr>
        <p:grpSpPr>
          <a:xfrm>
            <a:off x="4379546" y="2124171"/>
            <a:ext cx="3545254" cy="1481103"/>
            <a:chOff x="4379546" y="2124171"/>
            <a:chExt cx="3545254" cy="148110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31F8728-152E-F912-359E-4FEC54E59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5" r="39745" b="48228"/>
            <a:stretch/>
          </p:blipFill>
          <p:spPr>
            <a:xfrm>
              <a:off x="4379546" y="2124171"/>
              <a:ext cx="3545254" cy="148110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DBC131-DFD3-6754-1ABA-E53BE5C6F2BB}"/>
                </a:ext>
              </a:extLst>
            </p:cNvPr>
            <p:cNvSpPr txBox="1"/>
            <p:nvPr/>
          </p:nvSpPr>
          <p:spPr>
            <a:xfrm>
              <a:off x="5562600" y="2688840"/>
              <a:ext cx="215695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CECD0">
                      <a:lumMod val="10000"/>
                    </a:srgbClr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XUẤT PHÁT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DF1F403-988F-97BE-AF6E-CA9C4DFCAB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5555" flipH="1">
            <a:off x="7184060" y="1346703"/>
            <a:ext cx="6096000" cy="3429000"/>
          </a:xfrm>
          <a:prstGeom prst="rect">
            <a:avLst/>
          </a:prstGeom>
        </p:spPr>
      </p:pic>
      <p:pic>
        <p:nvPicPr>
          <p:cNvPr id="33" name="tieng chuong ting ting">
            <a:hlinkClick r:id="" action="ppaction://media"/>
            <a:extLst>
              <a:ext uri="{FF2B5EF4-FFF2-40B4-BE49-F238E27FC236}">
                <a16:creationId xmlns:a16="http://schemas.microsoft.com/office/drawing/2014/main" id="{14300048-F85A-494B-09A5-A6361E6D68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330410" y="235882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401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2" grpId="0" animBg="1"/>
      <p:bldP spid="18" grpId="0" animBg="1"/>
      <p:bldP spid="17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017C66-D2B2-1A16-AF3F-ECD50E31D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ED18778-078A-93E4-1D0D-0673B219E0CB}"/>
              </a:ext>
            </a:extLst>
          </p:cNvPr>
          <p:cNvGrpSpPr/>
          <p:nvPr/>
        </p:nvGrpSpPr>
        <p:grpSpPr>
          <a:xfrm>
            <a:off x="-381000" y="2286000"/>
            <a:ext cx="6027925" cy="3955825"/>
            <a:chOff x="-381000" y="2286000"/>
            <a:chExt cx="6027925" cy="3955825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1905000" y="4526638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55F9AAC0-2F52-7C65-3380-626127CEE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381000" y="2286000"/>
              <a:ext cx="6027925" cy="3955825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F958C965-DE7B-3AA3-75C7-5A5AC4255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109121" y="3652748"/>
            <a:ext cx="1705534" cy="2855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A474D-41E6-E304-6340-37E2E24B0F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4915" y="2061957"/>
            <a:ext cx="7163421" cy="1859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671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BC9179F-EBDB-6945-C6C5-D059FCB61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507" y="-526774"/>
            <a:ext cx="17373599" cy="8118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7CDAC-A9DD-380C-0F83-FFC958818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9761" y="1981200"/>
            <a:ext cx="55626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id="{79887D08-E6B7-CD83-4712-D521CC0D0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8" y="2328531"/>
            <a:ext cx="2625519" cy="2893429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FC19FC-5A58-2CF7-BA68-952A44737427}"/>
              </a:ext>
            </a:extLst>
          </p:cNvPr>
          <p:cNvSpPr/>
          <p:nvPr/>
        </p:nvSpPr>
        <p:spPr>
          <a:xfrm>
            <a:off x="1137683" y="510363"/>
            <a:ext cx="3338623" cy="1648046"/>
          </a:xfrm>
          <a:prstGeom prst="wedgeRoundRect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60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Hai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Hai 10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6F8B8D-D8C9-FD83-ECDA-C1FEBFD29D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0431" y="2520027"/>
            <a:ext cx="1343025" cy="2562225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7A446F8-902C-17DB-E988-4BAE1F23397C}"/>
              </a:ext>
            </a:extLst>
          </p:cNvPr>
          <p:cNvSpPr/>
          <p:nvPr/>
        </p:nvSpPr>
        <p:spPr>
          <a:xfrm>
            <a:off x="8335925" y="404037"/>
            <a:ext cx="3338623" cy="1648046"/>
          </a:xfrm>
          <a:prstGeom prst="wedgeRoundRectCallout">
            <a:avLst>
              <a:gd name="adj1" fmla="val -7139"/>
              <a:gd name="adj2" fmla="val 72177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082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BC9179F-EBDB-6945-C6C5-D059FCB61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507" y="-526774"/>
            <a:ext cx="17713842" cy="8118421"/>
          </a:xfrm>
          <a:prstGeom prst="rect">
            <a:avLst/>
          </a:prstGeom>
        </p:spPr>
      </p:pic>
      <p:pic>
        <p:nvPicPr>
          <p:cNvPr id="3" name="Picture 2" descr="A cartoon of a robot pointing&#10;&#10;Description automatically generated with medium confidence">
            <a:extLst>
              <a:ext uri="{FF2B5EF4-FFF2-40B4-BE49-F238E27FC236}">
                <a16:creationId xmlns:a16="http://schemas.microsoft.com/office/drawing/2014/main" id="{23776B89-452E-FEBA-3787-E36D78804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8" y="996748"/>
            <a:ext cx="1749745" cy="214254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7BFFECC-B8C2-4C65-6CAD-5DD2290BF419}"/>
              </a:ext>
            </a:extLst>
          </p:cNvPr>
          <p:cNvSpPr/>
          <p:nvPr/>
        </p:nvSpPr>
        <p:spPr>
          <a:xfrm>
            <a:off x="2764464" y="350874"/>
            <a:ext cx="6028662" cy="2041451"/>
          </a:xfrm>
          <a:prstGeom prst="wedgeRoundRectCallout">
            <a:avLst>
              <a:gd name="adj1" fmla="val -61472"/>
              <a:gd name="adj2" fmla="val 11334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Hai.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Ba.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EA98A-2D01-513E-21F9-396EEE94F3F4}"/>
              </a:ext>
            </a:extLst>
          </p:cNvPr>
          <p:cNvSpPr txBox="1"/>
          <p:nvPr/>
        </p:nvSpPr>
        <p:spPr>
          <a:xfrm>
            <a:off x="509129" y="3353752"/>
            <a:ext cx="149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40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16D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4DFF93-AB01-F030-8015-B0375E712934}"/>
              </a:ext>
            </a:extLst>
          </p:cNvPr>
          <p:cNvGrpSpPr/>
          <p:nvPr/>
        </p:nvGrpSpPr>
        <p:grpSpPr>
          <a:xfrm>
            <a:off x="1894667" y="3594369"/>
            <a:ext cx="1975584" cy="414105"/>
            <a:chOff x="3276600" y="3124200"/>
            <a:chExt cx="3505200" cy="3998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22B6285-06A8-E5EF-DB95-1C72B302339C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2685300-B1C0-7EF7-0ADB-1777D08F8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EBA9F5-861F-E120-2A0D-549B259D19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7523BF7-1DDC-4A11-D0CB-A47C26CE7A7F}"/>
              </a:ext>
            </a:extLst>
          </p:cNvPr>
          <p:cNvSpPr/>
          <p:nvPr/>
        </p:nvSpPr>
        <p:spPr>
          <a:xfrm>
            <a:off x="5688418" y="3540641"/>
            <a:ext cx="660741" cy="2000693"/>
          </a:xfrm>
          <a:prstGeom prst="rightBrace">
            <a:avLst>
              <a:gd name="adj1" fmla="val 23096"/>
              <a:gd name="adj2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E4AAB-3EE0-FE6B-B1E9-D709E79DF6AA}"/>
              </a:ext>
            </a:extLst>
          </p:cNvPr>
          <p:cNvSpPr txBox="1"/>
          <p:nvPr/>
        </p:nvSpPr>
        <p:spPr>
          <a:xfrm>
            <a:off x="2099896" y="3122380"/>
            <a:ext cx="14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61AD04-3C93-D114-1988-08C4D3716E4C}"/>
              </a:ext>
            </a:extLst>
          </p:cNvPr>
          <p:cNvSpPr txBox="1"/>
          <p:nvPr/>
        </p:nvSpPr>
        <p:spPr>
          <a:xfrm>
            <a:off x="418288" y="4189720"/>
            <a:ext cx="149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40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16D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6407F5-B847-94ED-FFBE-387CAE885256}"/>
              </a:ext>
            </a:extLst>
          </p:cNvPr>
          <p:cNvGrpSpPr/>
          <p:nvPr/>
        </p:nvGrpSpPr>
        <p:grpSpPr>
          <a:xfrm>
            <a:off x="1894667" y="4435008"/>
            <a:ext cx="3410980" cy="328380"/>
            <a:chOff x="3276600" y="3124200"/>
            <a:chExt cx="3505200" cy="39987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9099B5C-56EF-3A7B-8942-4E037DDC96D4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B0A7227-03E8-5F77-C272-4A98ACBEAD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3F9DD41-A4C8-814A-0305-343254E6E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042AB7-5F15-19B6-CEE1-6F97FF805341}"/>
              </a:ext>
            </a:extLst>
          </p:cNvPr>
          <p:cNvCxnSpPr>
            <a:cxnSpLocks/>
          </p:cNvCxnSpPr>
          <p:nvPr/>
        </p:nvCxnSpPr>
        <p:spPr>
          <a:xfrm flipV="1">
            <a:off x="3868779" y="4040373"/>
            <a:ext cx="0" cy="54564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E9BEA639-BDD2-0047-B357-3F9080697007}"/>
              </a:ext>
            </a:extLst>
          </p:cNvPr>
          <p:cNvSpPr/>
          <p:nvPr/>
        </p:nvSpPr>
        <p:spPr>
          <a:xfrm rot="16200000">
            <a:off x="4353541" y="3651792"/>
            <a:ext cx="488609" cy="1330541"/>
          </a:xfrm>
          <a:prstGeom prst="rightBrace">
            <a:avLst>
              <a:gd name="adj1" fmla="val 41059"/>
              <a:gd name="adj2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EB8CE5-F8AF-2148-C0C9-92396036FD8A}"/>
              </a:ext>
            </a:extLst>
          </p:cNvPr>
          <p:cNvSpPr txBox="1"/>
          <p:nvPr/>
        </p:nvSpPr>
        <p:spPr>
          <a:xfrm>
            <a:off x="3974234" y="3613785"/>
            <a:ext cx="149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E6D8C8-FC15-D2B9-65BB-65886013B311}"/>
              </a:ext>
            </a:extLst>
          </p:cNvPr>
          <p:cNvGrpSpPr/>
          <p:nvPr/>
        </p:nvGrpSpPr>
        <p:grpSpPr>
          <a:xfrm>
            <a:off x="6173196" y="4072270"/>
            <a:ext cx="1494650" cy="781940"/>
            <a:chOff x="9141412" y="3327992"/>
            <a:chExt cx="1494650" cy="78194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215A99-8C4E-30C9-5824-63424B002ABA}"/>
                </a:ext>
              </a:extLst>
            </p:cNvPr>
            <p:cNvSpPr txBox="1"/>
            <p:nvPr/>
          </p:nvSpPr>
          <p:spPr>
            <a:xfrm>
              <a:off x="9141412" y="3391284"/>
              <a:ext cx="1494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C6E5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3544CFA-96B7-C4B3-F032-0C4BA63DA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1" t="3436" r="43750" b="26667"/>
            <a:stretch/>
          </p:blipFill>
          <p:spPr>
            <a:xfrm>
              <a:off x="9203902" y="3327992"/>
              <a:ext cx="531183" cy="781940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1DC1174-7727-858F-297E-4F72EAB673EE}"/>
              </a:ext>
            </a:extLst>
          </p:cNvPr>
          <p:cNvSpPr txBox="1"/>
          <p:nvPr/>
        </p:nvSpPr>
        <p:spPr>
          <a:xfrm>
            <a:off x="439553" y="4955264"/>
            <a:ext cx="149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4000" b="1" dirty="0">
                <a:solidFill>
                  <a:srgbClr val="016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16D1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D60B5B-9241-440B-861E-A3FFFF0C4634}"/>
              </a:ext>
            </a:extLst>
          </p:cNvPr>
          <p:cNvGrpSpPr/>
          <p:nvPr/>
        </p:nvGrpSpPr>
        <p:grpSpPr>
          <a:xfrm>
            <a:off x="1913860" y="5147390"/>
            <a:ext cx="2764465" cy="381541"/>
            <a:chOff x="3276600" y="3124200"/>
            <a:chExt cx="3505200" cy="39987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8ADE98-ACC2-2649-2150-0F9158D9F293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946F3C8-477A-0B11-B67D-C0A838575D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0FEB1B5-54EC-3447-9FBC-1554EADEE7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BC54B51-08CA-A33B-2635-314DBBD7F5ED}"/>
              </a:ext>
            </a:extLst>
          </p:cNvPr>
          <p:cNvCxnSpPr>
            <a:cxnSpLocks/>
          </p:cNvCxnSpPr>
          <p:nvPr/>
        </p:nvCxnSpPr>
        <p:spPr>
          <a:xfrm flipV="1">
            <a:off x="4644956" y="4614531"/>
            <a:ext cx="0" cy="54564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ket 42">
            <a:extLst>
              <a:ext uri="{FF2B5EF4-FFF2-40B4-BE49-F238E27FC236}">
                <a16:creationId xmlns:a16="http://schemas.microsoft.com/office/drawing/2014/main" id="{00664701-26D9-700A-2C69-40E5A52420A4}"/>
              </a:ext>
            </a:extLst>
          </p:cNvPr>
          <p:cNvSpPr/>
          <p:nvPr/>
        </p:nvSpPr>
        <p:spPr>
          <a:xfrm rot="16200000">
            <a:off x="4912241" y="4465674"/>
            <a:ext cx="170121" cy="637953"/>
          </a:xfrm>
          <a:prstGeom prst="leftBracket">
            <a:avLst>
              <a:gd name="adj" fmla="val 499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D17C3A-5B3A-211D-3176-D99C88D4DA64}"/>
              </a:ext>
            </a:extLst>
          </p:cNvPr>
          <p:cNvSpPr txBox="1"/>
          <p:nvPr/>
        </p:nvSpPr>
        <p:spPr>
          <a:xfrm>
            <a:off x="4590923" y="4879060"/>
            <a:ext cx="145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883817-ECF5-3804-C915-064945EEDADA}"/>
              </a:ext>
            </a:extLst>
          </p:cNvPr>
          <p:cNvSpPr txBox="1"/>
          <p:nvPr/>
        </p:nvSpPr>
        <p:spPr>
          <a:xfrm>
            <a:off x="2838893" y="2541181"/>
            <a:ext cx="256244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4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44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DE6512-25C3-7DD9-260A-75579941CD85}"/>
              </a:ext>
            </a:extLst>
          </p:cNvPr>
          <p:cNvSpPr txBox="1"/>
          <p:nvPr/>
        </p:nvSpPr>
        <p:spPr>
          <a:xfrm>
            <a:off x="7251405" y="2498652"/>
            <a:ext cx="4518838" cy="4080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4000" b="1" i="1" u="sng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4000" b="1" i="1" u="sng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u="sng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cây đội Hai trồng được là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60 + 20 = 80 (cây)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cây đội Ba trồng được là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80 – 10 = 70 (cây)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cây cả ba đội trồng được là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60 + 80 + 70 = 210 (cây)</a:t>
            </a:r>
            <a:endParaRPr lang="en-US" sz="2800" b="1" i="0" u="none" strike="noStrike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 số: 210 cây.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837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/>
      <p:bldP spid="15" grpId="0" animBg="1"/>
      <p:bldP spid="17" grpId="0"/>
      <p:bldP spid="18" grpId="0"/>
      <p:bldP spid="24" grpId="0" animBg="1"/>
      <p:bldP spid="25" grpId="0"/>
      <p:bldP spid="37" grpId="0"/>
      <p:bldP spid="43" grpId="0" animBg="1"/>
      <p:bldP spid="44" grpId="0"/>
      <p:bldP spid="45" grpId="0"/>
      <p:bldP spid="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017C66-D2B2-1A16-AF3F-ECD50E31D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ED18778-078A-93E4-1D0D-0673B219E0CB}"/>
              </a:ext>
            </a:extLst>
          </p:cNvPr>
          <p:cNvGrpSpPr/>
          <p:nvPr/>
        </p:nvGrpSpPr>
        <p:grpSpPr>
          <a:xfrm>
            <a:off x="-381000" y="2286000"/>
            <a:ext cx="6027925" cy="3955825"/>
            <a:chOff x="-381000" y="2286000"/>
            <a:chExt cx="6027925" cy="3955825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1905000" y="4526638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55F9AAC0-2F52-7C65-3380-626127CEE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381000" y="2286000"/>
              <a:ext cx="6027925" cy="3955825"/>
            </a:xfrm>
            <a:prstGeom prst="rect">
              <a:avLst/>
            </a:prstGeom>
          </p:spPr>
        </p:pic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F958C965-DE7B-3AA3-75C7-5A5AC4255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109121" y="3652748"/>
            <a:ext cx="1705534" cy="2855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205424-48C9-C349-D1B0-30934D32D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5889" y="1227902"/>
            <a:ext cx="7163421" cy="36579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925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A996D10-D340-4C6C-8351-8852422159A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c豴{A788D163-86C6-4ADF-A672-11926C1E9529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4-Bài 5-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31363F-F4DD-438E-B6BE-80E97CC2B3E6}:3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4D9D58-30C8-4DAE-89C2-1A616A6CD4CD}:3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312C9E-F15A-45F9-AE04-EFD132A5BFAC}:3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55760E-4B31-460F-A0B2-0028A51EFB8D}:33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1BA2BB-FAD5-4A57-A7BD-75B7EF161D63}:3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8A1F30-CFFD-4BCB-B876-0448B641C9DE}: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A0C8E2-D1F7-4BDA-864C-CFCD93083CAF}:116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01D220-E563-4063-BE13-A6EFD18C17F0}:2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753471-40AF-4CC2-BE10-135A4C3DE511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03B122-71DE-4FC2-BA27-E7523CEB9C64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FD93D9-3CED-40EE-A9B3-2F0F02C6E3E1}:3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D2963A-B727-475C-A73D-A168C6052DE5}:3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918B06-A891-4DDA-AE12-C1B5DA89C048}:3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548809-14B5-4BFD-8974-EAF2A939F451}:3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601</Words>
  <Application>Microsoft Office PowerPoint</Application>
  <PresentationFormat>Widescreen</PresentationFormat>
  <Paragraphs>76</Paragraphs>
  <Slides>14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#9Slide02 Noi dung dai</vt:lpstr>
      <vt:lpstr>Arial</vt:lpstr>
      <vt:lpstr>Calibri</vt:lpstr>
      <vt:lpstr>Calibri Light</vt:lpstr>
      <vt:lpstr>Times New Roman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4-Bài 5-Tiết 1</dc:title>
  <dc:creator>Administrator</dc:creator>
  <cp:lastModifiedBy>Administrator</cp:lastModifiedBy>
  <cp:revision>9</cp:revision>
  <dcterms:created xsi:type="dcterms:W3CDTF">2024-09-24T02:15:48Z</dcterms:created>
  <dcterms:modified xsi:type="dcterms:W3CDTF">2025-09-26T09:13:02Z</dcterms:modified>
</cp:coreProperties>
</file>