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77" r:id="rId7"/>
    <p:sldId id="264" r:id="rId8"/>
    <p:sldId id="278" r:id="rId9"/>
    <p:sldId id="279" r:id="rId10"/>
    <p:sldId id="273" r:id="rId11"/>
    <p:sldId id="265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6.jp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9.png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28.jp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1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2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3445555"/>
            <a:ext cx="1117362" cy="487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53" y="4505937"/>
            <a:ext cx="1886918" cy="1196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407" y="2380343"/>
            <a:ext cx="1769219" cy="875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804" y="4812673"/>
            <a:ext cx="2461961" cy="954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113" y="1274083"/>
            <a:ext cx="1470916" cy="1966904"/>
            <a:chOff x="1606113" y="1274083"/>
            <a:chExt cx="1470916" cy="19669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6113" y="1274083"/>
              <a:ext cx="1470916" cy="196690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58473" y="1554341"/>
              <a:ext cx="936883" cy="962199"/>
            </a:xfrm>
            <a:prstGeom prst="ellipse">
              <a:avLst/>
            </a:prstGeom>
            <a:solidFill>
              <a:srgbClr val="FD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4807" y="1481443"/>
              <a:ext cx="5517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-766543"/>
            <a:ext cx="4838700" cy="3265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8804" y="102498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855" y="2896098"/>
            <a:ext cx="872778" cy="742025"/>
            <a:chOff x="4738314" y="1422898"/>
            <a:chExt cx="872778" cy="7420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47316" y="143388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748" y="4012073"/>
            <a:ext cx="872778" cy="742025"/>
            <a:chOff x="4760207" y="2538873"/>
            <a:chExt cx="872778" cy="7420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748" y="5182524"/>
            <a:ext cx="872778" cy="742025"/>
            <a:chOff x="4760804" y="4104498"/>
            <a:chExt cx="872778" cy="742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235" y="2907087"/>
            <a:ext cx="964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1235" y="3992283"/>
            <a:ext cx="619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1235" y="5077479"/>
            <a:ext cx="6559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2022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4781301"/>
                <a:gd name="connsiteY0" fmla="*/ 221231 h 1327362"/>
                <a:gd name="connsiteX1" fmla="*/ 221231 w 4781301"/>
                <a:gd name="connsiteY1" fmla="*/ 0 h 1327362"/>
                <a:gd name="connsiteX2" fmla="*/ 683446 w 4781301"/>
                <a:gd name="connsiteY2" fmla="*/ 0 h 1327362"/>
                <a:gd name="connsiteX3" fmla="*/ 1197018 w 4781301"/>
                <a:gd name="connsiteY3" fmla="*/ 0 h 1327362"/>
                <a:gd name="connsiteX4" fmla="*/ 1710590 w 4781301"/>
                <a:gd name="connsiteY4" fmla="*/ 0 h 1327362"/>
                <a:gd name="connsiteX5" fmla="*/ 2224163 w 4781301"/>
                <a:gd name="connsiteY5" fmla="*/ 0 h 1327362"/>
                <a:gd name="connsiteX6" fmla="*/ 2789092 w 4781301"/>
                <a:gd name="connsiteY6" fmla="*/ 0 h 1327362"/>
                <a:gd name="connsiteX7" fmla="*/ 2789092 w 4781301"/>
                <a:gd name="connsiteY7" fmla="*/ 0 h 1327362"/>
                <a:gd name="connsiteX8" fmla="*/ 3386755 w 4781301"/>
                <a:gd name="connsiteY8" fmla="*/ 0 h 1327362"/>
                <a:gd name="connsiteX9" fmla="*/ 3984418 w 4781301"/>
                <a:gd name="connsiteY9" fmla="*/ 0 h 1327362"/>
                <a:gd name="connsiteX10" fmla="*/ 4560070 w 4781301"/>
                <a:gd name="connsiteY10" fmla="*/ 0 h 1327362"/>
                <a:gd name="connsiteX11" fmla="*/ 4781301 w 4781301"/>
                <a:gd name="connsiteY11" fmla="*/ 221231 h 1327362"/>
                <a:gd name="connsiteX12" fmla="*/ 4781301 w 4781301"/>
                <a:gd name="connsiteY12" fmla="*/ 221227 h 1327362"/>
                <a:gd name="connsiteX13" fmla="*/ 5236290 w 4781301"/>
                <a:gd name="connsiteY13" fmla="*/ 440167 h 1327362"/>
                <a:gd name="connsiteX14" fmla="*/ 4781301 w 4781301"/>
                <a:gd name="connsiteY14" fmla="*/ 553068 h 1327362"/>
                <a:gd name="connsiteX15" fmla="*/ 4781301 w 4781301"/>
                <a:gd name="connsiteY15" fmla="*/ 1106131 h 1327362"/>
                <a:gd name="connsiteX16" fmla="*/ 4560070 w 4781301"/>
                <a:gd name="connsiteY16" fmla="*/ 1327362 h 1327362"/>
                <a:gd name="connsiteX17" fmla="*/ 3984418 w 4781301"/>
                <a:gd name="connsiteY17" fmla="*/ 1327362 h 1327362"/>
                <a:gd name="connsiteX18" fmla="*/ 3398708 w 4781301"/>
                <a:gd name="connsiteY18" fmla="*/ 1327362 h 1327362"/>
                <a:gd name="connsiteX19" fmla="*/ 2789092 w 4781301"/>
                <a:gd name="connsiteY19" fmla="*/ 1327362 h 1327362"/>
                <a:gd name="connsiteX20" fmla="*/ 2789092 w 4781301"/>
                <a:gd name="connsiteY20" fmla="*/ 1327362 h 1327362"/>
                <a:gd name="connsiteX21" fmla="*/ 2275520 w 4781301"/>
                <a:gd name="connsiteY21" fmla="*/ 1327362 h 1327362"/>
                <a:gd name="connsiteX22" fmla="*/ 1787626 w 4781301"/>
                <a:gd name="connsiteY22" fmla="*/ 1327362 h 1327362"/>
                <a:gd name="connsiteX23" fmla="*/ 1274054 w 4781301"/>
                <a:gd name="connsiteY23" fmla="*/ 1327362 h 1327362"/>
                <a:gd name="connsiteX24" fmla="*/ 786160 w 4781301"/>
                <a:gd name="connsiteY24" fmla="*/ 1327362 h 1327362"/>
                <a:gd name="connsiteX25" fmla="*/ 221231 w 4781301"/>
                <a:gd name="connsiteY25" fmla="*/ 1327362 h 1327362"/>
                <a:gd name="connsiteX26" fmla="*/ 0 w 4781301"/>
                <a:gd name="connsiteY26" fmla="*/ 1106131 h 1327362"/>
                <a:gd name="connsiteX27" fmla="*/ 0 w 4781301"/>
                <a:gd name="connsiteY27" fmla="*/ 553068 h 1327362"/>
                <a:gd name="connsiteX28" fmla="*/ 0 w 4781301"/>
                <a:gd name="connsiteY28" fmla="*/ 221227 h 1327362"/>
                <a:gd name="connsiteX29" fmla="*/ 0 w 4781301"/>
                <a:gd name="connsiteY29" fmla="*/ 221227 h 1327362"/>
                <a:gd name="connsiteX30" fmla="*/ 0 w 4781301"/>
                <a:gd name="connsiteY30" fmla="*/ 221231 h 13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1301" h="1327362" fill="none" extrusionOk="0">
                  <a:moveTo>
                    <a:pt x="0" y="221231"/>
                  </a:moveTo>
                  <a:cubicBezTo>
                    <a:pt x="17504" y="87111"/>
                    <a:pt x="106404" y="-33752"/>
                    <a:pt x="221231" y="0"/>
                  </a:cubicBezTo>
                  <a:cubicBezTo>
                    <a:pt x="390183" y="-40586"/>
                    <a:pt x="587830" y="26898"/>
                    <a:pt x="683446" y="0"/>
                  </a:cubicBezTo>
                  <a:cubicBezTo>
                    <a:pt x="779063" y="-26898"/>
                    <a:pt x="1075695" y="29662"/>
                    <a:pt x="1197018" y="0"/>
                  </a:cubicBezTo>
                  <a:cubicBezTo>
                    <a:pt x="1318341" y="-29662"/>
                    <a:pt x="1574514" y="41683"/>
                    <a:pt x="1710590" y="0"/>
                  </a:cubicBezTo>
                  <a:cubicBezTo>
                    <a:pt x="1846666" y="-41683"/>
                    <a:pt x="2077066" y="5973"/>
                    <a:pt x="2224163" y="0"/>
                  </a:cubicBezTo>
                  <a:cubicBezTo>
                    <a:pt x="2371260" y="-5973"/>
                    <a:pt x="2644492" y="30290"/>
                    <a:pt x="2789092" y="0"/>
                  </a:cubicBezTo>
                  <a:lnTo>
                    <a:pt x="2789092" y="0"/>
                  </a:lnTo>
                  <a:cubicBezTo>
                    <a:pt x="3036686" y="-28886"/>
                    <a:pt x="3109542" y="16517"/>
                    <a:pt x="3386755" y="0"/>
                  </a:cubicBezTo>
                  <a:cubicBezTo>
                    <a:pt x="3663968" y="-16517"/>
                    <a:pt x="3780102" y="1449"/>
                    <a:pt x="3984418" y="0"/>
                  </a:cubicBezTo>
                  <a:cubicBezTo>
                    <a:pt x="4251665" y="-48646"/>
                    <a:pt x="4343117" y="48618"/>
                    <a:pt x="4560070" y="0"/>
                  </a:cubicBezTo>
                  <a:cubicBezTo>
                    <a:pt x="4686016" y="14404"/>
                    <a:pt x="4786606" y="128950"/>
                    <a:pt x="4781301" y="221231"/>
                  </a:cubicBezTo>
                  <a:lnTo>
                    <a:pt x="4781301" y="221227"/>
                  </a:lnTo>
                  <a:cubicBezTo>
                    <a:pt x="4963170" y="264227"/>
                    <a:pt x="5069714" y="373293"/>
                    <a:pt x="5236290" y="440167"/>
                  </a:cubicBezTo>
                  <a:cubicBezTo>
                    <a:pt x="5119399" y="516188"/>
                    <a:pt x="4944192" y="470023"/>
                    <a:pt x="4781301" y="553068"/>
                  </a:cubicBezTo>
                  <a:cubicBezTo>
                    <a:pt x="4808716" y="747422"/>
                    <a:pt x="4776728" y="874825"/>
                    <a:pt x="4781301" y="1106131"/>
                  </a:cubicBezTo>
                  <a:cubicBezTo>
                    <a:pt x="4791299" y="1227596"/>
                    <a:pt x="4704380" y="1300686"/>
                    <a:pt x="4560070" y="1327362"/>
                  </a:cubicBezTo>
                  <a:cubicBezTo>
                    <a:pt x="4428387" y="1332727"/>
                    <a:pt x="4128424" y="1325547"/>
                    <a:pt x="3984418" y="1327362"/>
                  </a:cubicBezTo>
                  <a:cubicBezTo>
                    <a:pt x="3800351" y="1370314"/>
                    <a:pt x="3607440" y="1282145"/>
                    <a:pt x="3398708" y="1327362"/>
                  </a:cubicBezTo>
                  <a:cubicBezTo>
                    <a:pt x="3189976" y="1372579"/>
                    <a:pt x="3071887" y="1254611"/>
                    <a:pt x="2789092" y="1327362"/>
                  </a:cubicBezTo>
                  <a:lnTo>
                    <a:pt x="2789092" y="1327362"/>
                  </a:lnTo>
                  <a:cubicBezTo>
                    <a:pt x="2563395" y="1328522"/>
                    <a:pt x="2451179" y="1315797"/>
                    <a:pt x="2275520" y="1327362"/>
                  </a:cubicBezTo>
                  <a:cubicBezTo>
                    <a:pt x="2099861" y="1338927"/>
                    <a:pt x="1924653" y="1269773"/>
                    <a:pt x="1787626" y="1327362"/>
                  </a:cubicBezTo>
                  <a:cubicBezTo>
                    <a:pt x="1650599" y="1384951"/>
                    <a:pt x="1450635" y="1321330"/>
                    <a:pt x="1274054" y="1327362"/>
                  </a:cubicBezTo>
                  <a:cubicBezTo>
                    <a:pt x="1097473" y="1333394"/>
                    <a:pt x="905977" y="1277474"/>
                    <a:pt x="786160" y="1327362"/>
                  </a:cubicBezTo>
                  <a:cubicBezTo>
                    <a:pt x="666343" y="1377250"/>
                    <a:pt x="467741" y="1268640"/>
                    <a:pt x="221231" y="1327362"/>
                  </a:cubicBezTo>
                  <a:cubicBezTo>
                    <a:pt x="133603" y="1328719"/>
                    <a:pt x="27571" y="1223629"/>
                    <a:pt x="0" y="1106131"/>
                  </a:cubicBezTo>
                  <a:cubicBezTo>
                    <a:pt x="-61240" y="890933"/>
                    <a:pt x="37227" y="754050"/>
                    <a:pt x="0" y="553068"/>
                  </a:cubicBezTo>
                  <a:cubicBezTo>
                    <a:pt x="-20508" y="470638"/>
                    <a:pt x="30448" y="295213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  <a:path w="4781301" h="1327362" stroke="0" extrusionOk="0">
                  <a:moveTo>
                    <a:pt x="0" y="221231"/>
                  </a:moveTo>
                  <a:cubicBezTo>
                    <a:pt x="-7012" y="96977"/>
                    <a:pt x="125915" y="20454"/>
                    <a:pt x="221231" y="0"/>
                  </a:cubicBezTo>
                  <a:cubicBezTo>
                    <a:pt x="387907" y="-43777"/>
                    <a:pt x="504936" y="27098"/>
                    <a:pt x="760482" y="0"/>
                  </a:cubicBezTo>
                  <a:cubicBezTo>
                    <a:pt x="1016028" y="-27098"/>
                    <a:pt x="1093740" y="46250"/>
                    <a:pt x="1299733" y="0"/>
                  </a:cubicBezTo>
                  <a:cubicBezTo>
                    <a:pt x="1505726" y="-46250"/>
                    <a:pt x="1578191" y="14038"/>
                    <a:pt x="1838983" y="0"/>
                  </a:cubicBezTo>
                  <a:cubicBezTo>
                    <a:pt x="2099775" y="-14038"/>
                    <a:pt x="2575380" y="36603"/>
                    <a:pt x="2789092" y="0"/>
                  </a:cubicBezTo>
                  <a:lnTo>
                    <a:pt x="2789092" y="0"/>
                  </a:lnTo>
                  <a:cubicBezTo>
                    <a:pt x="2977713" y="-19442"/>
                    <a:pt x="3157916" y="18817"/>
                    <a:pt x="3362848" y="0"/>
                  </a:cubicBezTo>
                  <a:cubicBezTo>
                    <a:pt x="3567780" y="-18817"/>
                    <a:pt x="3685811" y="8178"/>
                    <a:pt x="3984418" y="0"/>
                  </a:cubicBezTo>
                  <a:cubicBezTo>
                    <a:pt x="4135217" y="-26528"/>
                    <a:pt x="4302106" y="39480"/>
                    <a:pt x="4560070" y="0"/>
                  </a:cubicBezTo>
                  <a:cubicBezTo>
                    <a:pt x="4711185" y="3095"/>
                    <a:pt x="4786863" y="113194"/>
                    <a:pt x="4781301" y="221231"/>
                  </a:cubicBezTo>
                  <a:lnTo>
                    <a:pt x="4781301" y="221227"/>
                  </a:lnTo>
                  <a:cubicBezTo>
                    <a:pt x="4962735" y="254912"/>
                    <a:pt x="5059477" y="398310"/>
                    <a:pt x="5236290" y="440167"/>
                  </a:cubicBezTo>
                  <a:cubicBezTo>
                    <a:pt x="5142933" y="476374"/>
                    <a:pt x="4971853" y="505504"/>
                    <a:pt x="4781301" y="553068"/>
                  </a:cubicBezTo>
                  <a:cubicBezTo>
                    <a:pt x="4803482" y="697340"/>
                    <a:pt x="4737494" y="944421"/>
                    <a:pt x="4781301" y="1106131"/>
                  </a:cubicBezTo>
                  <a:cubicBezTo>
                    <a:pt x="4814551" y="1220887"/>
                    <a:pt x="4702894" y="1301487"/>
                    <a:pt x="4560070" y="1327362"/>
                  </a:cubicBezTo>
                  <a:cubicBezTo>
                    <a:pt x="4436349" y="1385026"/>
                    <a:pt x="4167943" y="1268338"/>
                    <a:pt x="3984418" y="1327362"/>
                  </a:cubicBezTo>
                  <a:cubicBezTo>
                    <a:pt x="3827079" y="1387935"/>
                    <a:pt x="3512074" y="1295372"/>
                    <a:pt x="3386755" y="1327362"/>
                  </a:cubicBezTo>
                  <a:cubicBezTo>
                    <a:pt x="3261436" y="1359352"/>
                    <a:pt x="3031743" y="1270424"/>
                    <a:pt x="2789092" y="1327362"/>
                  </a:cubicBezTo>
                  <a:lnTo>
                    <a:pt x="2789092" y="1327362"/>
                  </a:lnTo>
                  <a:cubicBezTo>
                    <a:pt x="2587346" y="1331752"/>
                    <a:pt x="2343466" y="1295078"/>
                    <a:pt x="2224163" y="1327362"/>
                  </a:cubicBezTo>
                  <a:cubicBezTo>
                    <a:pt x="2104860" y="1359646"/>
                    <a:pt x="1826333" y="1307444"/>
                    <a:pt x="1710590" y="1327362"/>
                  </a:cubicBezTo>
                  <a:cubicBezTo>
                    <a:pt x="1594847" y="1347280"/>
                    <a:pt x="1416361" y="1311597"/>
                    <a:pt x="1197018" y="1327362"/>
                  </a:cubicBezTo>
                  <a:cubicBezTo>
                    <a:pt x="977675" y="1343127"/>
                    <a:pt x="848135" y="1321385"/>
                    <a:pt x="760482" y="1327362"/>
                  </a:cubicBezTo>
                  <a:cubicBezTo>
                    <a:pt x="672829" y="1333339"/>
                    <a:pt x="472509" y="1272183"/>
                    <a:pt x="221231" y="1327362"/>
                  </a:cubicBezTo>
                  <a:cubicBezTo>
                    <a:pt x="83242" y="1335638"/>
                    <a:pt x="19723" y="1200702"/>
                    <a:pt x="0" y="1106131"/>
                  </a:cubicBezTo>
                  <a:cubicBezTo>
                    <a:pt x="-48793" y="944374"/>
                    <a:pt x="15723" y="689966"/>
                    <a:pt x="0" y="553068"/>
                  </a:cubicBezTo>
                  <a:cubicBezTo>
                    <a:pt x="-38029" y="408949"/>
                    <a:pt x="34636" y="323426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344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Cambria</vt:lpstr>
      <vt:lpstr>Coiny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2022-07-04T01:34:37Z</dcterms:created>
  <dcterms:modified xsi:type="dcterms:W3CDTF">2025-10-11T14:47:19Z</dcterms:modified>
</cp:coreProperties>
</file>