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ma" ContentType="audio/x-ms-wm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audio2.wav" ContentType="audio/wav"/>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5" r:id="rId2"/>
  </p:sldMasterIdLst>
  <p:notesMasterIdLst>
    <p:notesMasterId r:id="rId8"/>
  </p:notesMasterIdLst>
  <p:sldIdLst>
    <p:sldId id="320" r:id="rId3"/>
    <p:sldId id="321" r:id="rId4"/>
    <p:sldId id="322" r:id="rId5"/>
    <p:sldId id="323" r:id="rId6"/>
    <p:sldId id="32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71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7D87FD-A2E2-462C-AD8E-FDCC71F276D0}" type="datetimeFigureOut">
              <a:rPr lang="en-US" smtClean="0"/>
              <a:t>10/11/2025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A8A658-5AB4-4CE5-B2AA-C6D227D33F03}" type="slidenum">
              <a:rPr lang="en-US" smtClean="0"/>
              <a:t>‹#›</a:t>
            </a:fld>
            <a:endParaRPr lang="en-US"/>
          </a:p>
        </p:txBody>
      </p:sp>
    </p:spTree>
    <p:extLst>
      <p:ext uri="{BB962C8B-B14F-4D97-AF65-F5344CB8AC3E}">
        <p14:creationId xmlns:p14="http://schemas.microsoft.com/office/powerpoint/2010/main" val="2734135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宋体" panose="02010600030101010101" pitchFamily="2" charset="-122"/>
              <a:cs typeface="+mn-cs"/>
            </a:endParaRPr>
          </a:p>
        </p:txBody>
      </p:sp>
    </p:spTree>
    <p:extLst>
      <p:ext uri="{BB962C8B-B14F-4D97-AF65-F5344CB8AC3E}">
        <p14:creationId xmlns:p14="http://schemas.microsoft.com/office/powerpoint/2010/main" val="4159205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04065" rtl="0" eaLnBrk="1" fontAlgn="auto" latinLnBrk="0" hangingPunct="1">
              <a:lnSpc>
                <a:spcPct val="100000"/>
              </a:lnSpc>
              <a:spcBef>
                <a:spcPts val="0"/>
              </a:spcBef>
              <a:spcAft>
                <a:spcPts val="0"/>
              </a:spcAft>
              <a:buClrTx/>
              <a:buSzTx/>
              <a:buFontTx/>
              <a:buNone/>
              <a:tabLst/>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04065"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41741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34A405-9C7F-4DE0-AD81-14AC81E24F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237020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3980509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224593845"/>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7460994"/>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61249" y="170148"/>
            <a:ext cx="10515600" cy="511953"/>
          </a:xfrm>
        </p:spPr>
        <p:txBody>
          <a:bodyPr>
            <a:normAutofit/>
          </a:bodyPr>
          <a:lstStyle>
            <a:lvl1pPr>
              <a:defRPr sz="2800" b="1">
                <a:solidFill>
                  <a:srgbClr val="83AA03"/>
                </a:solidFill>
                <a:effectLst>
                  <a:glow rad="127000">
                    <a:schemeClr val="bg1"/>
                  </a:glow>
                </a:effectLst>
              </a:defRPr>
            </a:lvl1p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2025/10/11</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6" name="矩形 5"/>
          <p:cNvSpPr/>
          <p:nvPr userDrawn="1"/>
        </p:nvSpPr>
        <p:spPr>
          <a:xfrm>
            <a:off x="0" y="682101"/>
            <a:ext cx="12192000" cy="6175899"/>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Tree>
    <p:extLst>
      <p:ext uri="{BB962C8B-B14F-4D97-AF65-F5344CB8AC3E}">
        <p14:creationId xmlns:p14="http://schemas.microsoft.com/office/powerpoint/2010/main" val="1339149708"/>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2025/10/11</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Tree>
    <p:extLst>
      <p:ext uri="{BB962C8B-B14F-4D97-AF65-F5344CB8AC3E}">
        <p14:creationId xmlns:p14="http://schemas.microsoft.com/office/powerpoint/2010/main" val="510776543"/>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4D78666-0AC1-4C17-A327-7232150460D8}"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2025/10/11</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41709F-6804-42DA-A477-9D1506A6D754}" type="slidenum">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Tree>
    <p:extLst>
      <p:ext uri="{BB962C8B-B14F-4D97-AF65-F5344CB8AC3E}">
        <p14:creationId xmlns:p14="http://schemas.microsoft.com/office/powerpoint/2010/main" val="309483486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86135868"/>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042716323"/>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0170516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03091498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89747562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180843458"/>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164697742"/>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16518902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image" Target="../media/image2.jp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pic>
        <p:nvPicPr>
          <p:cNvPr id="7" name="Picture 6" descr="Shape&#10;&#10;Description automatically generated with medium confidence">
            <a:extLst>
              <a:ext uri="{FF2B5EF4-FFF2-40B4-BE49-F238E27FC236}">
                <a16:creationId xmlns:a16="http://schemas.microsoft.com/office/drawing/2014/main" id="{2103E797-E277-4278-ABAB-2FD7DE87686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72184" y="465318"/>
            <a:ext cx="1125176" cy="1125176"/>
          </a:xfrm>
          <a:prstGeom prst="rect">
            <a:avLst/>
          </a:prstGeom>
        </p:spPr>
      </p:pic>
    </p:spTree>
    <p:extLst>
      <p:ext uri="{BB962C8B-B14F-4D97-AF65-F5344CB8AC3E}">
        <p14:creationId xmlns:p14="http://schemas.microsoft.com/office/powerpoint/2010/main" val="363110058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2025/10/11</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pic>
        <p:nvPicPr>
          <p:cNvPr id="7" name="Picture 6" descr="Shape&#10;&#10;Description automatically generated with medium confidence">
            <a:extLst>
              <a:ext uri="{FF2B5EF4-FFF2-40B4-BE49-F238E27FC236}">
                <a16:creationId xmlns:a16="http://schemas.microsoft.com/office/drawing/2014/main" id="{B25A501D-A358-4504-A31E-C3F37C644E5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72184" y="465318"/>
            <a:ext cx="1125176" cy="1125176"/>
          </a:xfrm>
          <a:prstGeom prst="rect">
            <a:avLst/>
          </a:prstGeom>
        </p:spPr>
      </p:pic>
    </p:spTree>
    <p:extLst>
      <p:ext uri="{BB962C8B-B14F-4D97-AF65-F5344CB8AC3E}">
        <p14:creationId xmlns:p14="http://schemas.microsoft.com/office/powerpoint/2010/main" val="277557784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13" Type="http://schemas.openxmlformats.org/officeDocument/2006/relationships/image" Target="../media/image10.png"/><Relationship Id="rId18" Type="http://schemas.openxmlformats.org/officeDocument/2006/relationships/slide" Target="slide5.xml"/><Relationship Id="rId3" Type="http://schemas.openxmlformats.org/officeDocument/2006/relationships/slideLayout" Target="../slideLayouts/slideLayout2.xml"/><Relationship Id="rId21" Type="http://schemas.openxmlformats.org/officeDocument/2006/relationships/image" Target="../media/image14.png"/><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2.png"/><Relationship Id="rId2" Type="http://schemas.openxmlformats.org/officeDocument/2006/relationships/audio" Target="../media/media1.wma"/><Relationship Id="rId16" Type="http://schemas.openxmlformats.org/officeDocument/2006/relationships/slide" Target="slide3.xml"/><Relationship Id="rId20" Type="http://schemas.openxmlformats.org/officeDocument/2006/relationships/slide" Target="slide4.xml"/><Relationship Id="rId1" Type="http://schemas.microsoft.com/office/2007/relationships/media" Target="../media/media1.wma"/><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audio" Target="../media/audio1.wav"/><Relationship Id="rId15" Type="http://schemas.openxmlformats.org/officeDocument/2006/relationships/image" Target="../media/image11.png"/><Relationship Id="rId10" Type="http://schemas.openxmlformats.org/officeDocument/2006/relationships/image" Target="../media/image7.gif"/><Relationship Id="rId19" Type="http://schemas.openxmlformats.org/officeDocument/2006/relationships/image" Target="../media/image13.png"/><Relationship Id="rId4" Type="http://schemas.openxmlformats.org/officeDocument/2006/relationships/notesSlide" Target="../notesSlides/notesSlide1.xml"/><Relationship Id="rId9" Type="http://schemas.openxmlformats.org/officeDocument/2006/relationships/image" Target="../media/image6.gif"/><Relationship Id="rId14" Type="http://schemas.openxmlformats.org/officeDocument/2006/relationships/slide" Target="slide2.xml"/></Relationships>
</file>

<file path=ppt/slides/_rels/slide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slide" Target="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slide" Target="slide1.xml"/></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slide" Target="slide1.xml"/></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slide" Target="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122"/>
          <p:cNvSpPr>
            <a:spLocks/>
          </p:cNvSpPr>
          <p:nvPr/>
        </p:nvSpPr>
        <p:spPr bwMode="auto">
          <a:xfrm>
            <a:off x="-130969" y="6424845"/>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60" name="TextBox 159"/>
          <p:cNvSpPr txBox="1"/>
          <p:nvPr/>
        </p:nvSpPr>
        <p:spPr>
          <a:xfrm>
            <a:off x="9596193" y="4108462"/>
            <a:ext cx="184731"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600" b="0" i="0" u="none" strike="noStrike" kern="1200" cap="none" spc="0" normalizeH="0" baseline="0" noProof="0">
              <a:ln>
                <a:solidFill>
                  <a:sysClr val="windowText" lastClr="000000"/>
                </a:solidFill>
              </a:ln>
              <a:solidFill>
                <a:prstClr val="white"/>
              </a:solidFill>
              <a:effectLst/>
              <a:uLnTx/>
              <a:uFillTx/>
              <a:latin typeface="iCiel Cadena" panose="02000503000000020004" pitchFamily="2" charset="0"/>
              <a:ea typeface="+mn-ea"/>
              <a:cs typeface="+mn-cs"/>
            </a:endParaRPr>
          </a:p>
        </p:txBody>
      </p:sp>
      <p:sp>
        <p:nvSpPr>
          <p:cNvPr id="76" name="Oval 28"/>
          <p:cNvSpPr>
            <a:spLocks noChangeArrowheads="1"/>
          </p:cNvSpPr>
          <p:nvPr/>
        </p:nvSpPr>
        <p:spPr bwMode="auto">
          <a:xfrm>
            <a:off x="8156575" y="126320"/>
            <a:ext cx="682625" cy="682625"/>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7" name="Freeform 56"/>
          <p:cNvSpPr>
            <a:spLocks/>
          </p:cNvSpPr>
          <p:nvPr/>
        </p:nvSpPr>
        <p:spPr bwMode="auto">
          <a:xfrm>
            <a:off x="3313113" y="302532"/>
            <a:ext cx="412750" cy="201613"/>
          </a:xfrm>
          <a:custGeom>
            <a:avLst/>
            <a:gdLst>
              <a:gd name="T0" fmla="*/ 1 w 96"/>
              <a:gd name="T1" fmla="*/ 47 h 47"/>
              <a:gd name="T2" fmla="*/ 0 w 96"/>
              <a:gd name="T3" fmla="*/ 42 h 47"/>
              <a:gd name="T4" fmla="*/ 3 w 96"/>
              <a:gd name="T5" fmla="*/ 31 h 47"/>
              <a:gd name="T6" fmla="*/ 16 w 96"/>
              <a:gd name="T7" fmla="*/ 21 h 47"/>
              <a:gd name="T8" fmla="*/ 28 w 96"/>
              <a:gd name="T9" fmla="*/ 21 h 47"/>
              <a:gd name="T10" fmla="*/ 32 w 96"/>
              <a:gd name="T11" fmla="*/ 23 h 47"/>
              <a:gd name="T12" fmla="*/ 33 w 96"/>
              <a:gd name="T13" fmla="*/ 15 h 47"/>
              <a:gd name="T14" fmla="*/ 38 w 96"/>
              <a:gd name="T15" fmla="*/ 7 h 47"/>
              <a:gd name="T16" fmla="*/ 42 w 96"/>
              <a:gd name="T17" fmla="*/ 4 h 47"/>
              <a:gd name="T18" fmla="*/ 54 w 96"/>
              <a:gd name="T19" fmla="*/ 0 h 47"/>
              <a:gd name="T20" fmla="*/ 66 w 96"/>
              <a:gd name="T21" fmla="*/ 4 h 47"/>
              <a:gd name="T22" fmla="*/ 66 w 96"/>
              <a:gd name="T23" fmla="*/ 4 h 47"/>
              <a:gd name="T24" fmla="*/ 76 w 96"/>
              <a:gd name="T25" fmla="*/ 16 h 47"/>
              <a:gd name="T26" fmla="*/ 76 w 96"/>
              <a:gd name="T27" fmla="*/ 27 h 47"/>
              <a:gd name="T28" fmla="*/ 75 w 96"/>
              <a:gd name="T29" fmla="*/ 30 h 47"/>
              <a:gd name="T30" fmla="*/ 79 w 96"/>
              <a:gd name="T31" fmla="*/ 29 h 47"/>
              <a:gd name="T32" fmla="*/ 95 w 96"/>
              <a:gd name="T33" fmla="*/ 47 h 47"/>
              <a:gd name="T34" fmla="*/ 1 w 96"/>
              <a:gd name="T3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47">
                <a:moveTo>
                  <a:pt x="1" y="47"/>
                </a:moveTo>
                <a:cubicBezTo>
                  <a:pt x="1" y="45"/>
                  <a:pt x="0" y="44"/>
                  <a:pt x="0" y="42"/>
                </a:cubicBezTo>
                <a:cubicBezTo>
                  <a:pt x="0" y="38"/>
                  <a:pt x="1" y="34"/>
                  <a:pt x="3" y="31"/>
                </a:cubicBezTo>
                <a:cubicBezTo>
                  <a:pt x="6" y="27"/>
                  <a:pt x="11" y="23"/>
                  <a:pt x="16" y="21"/>
                </a:cubicBezTo>
                <a:cubicBezTo>
                  <a:pt x="22" y="20"/>
                  <a:pt x="22" y="21"/>
                  <a:pt x="28" y="21"/>
                </a:cubicBezTo>
                <a:cubicBezTo>
                  <a:pt x="30" y="22"/>
                  <a:pt x="31" y="22"/>
                  <a:pt x="32" y="23"/>
                </a:cubicBezTo>
                <a:cubicBezTo>
                  <a:pt x="32" y="20"/>
                  <a:pt x="32" y="18"/>
                  <a:pt x="33" y="15"/>
                </a:cubicBezTo>
                <a:cubicBezTo>
                  <a:pt x="34" y="12"/>
                  <a:pt x="35" y="9"/>
                  <a:pt x="38" y="7"/>
                </a:cubicBezTo>
                <a:cubicBezTo>
                  <a:pt x="39" y="6"/>
                  <a:pt x="40" y="5"/>
                  <a:pt x="42" y="4"/>
                </a:cubicBezTo>
                <a:cubicBezTo>
                  <a:pt x="45" y="1"/>
                  <a:pt x="50" y="0"/>
                  <a:pt x="54" y="0"/>
                </a:cubicBezTo>
                <a:cubicBezTo>
                  <a:pt x="59" y="0"/>
                  <a:pt x="63" y="1"/>
                  <a:pt x="66" y="4"/>
                </a:cubicBezTo>
                <a:cubicBezTo>
                  <a:pt x="66" y="4"/>
                  <a:pt x="66" y="4"/>
                  <a:pt x="66" y="4"/>
                </a:cubicBezTo>
                <a:cubicBezTo>
                  <a:pt x="71" y="6"/>
                  <a:pt x="74" y="11"/>
                  <a:pt x="76" y="16"/>
                </a:cubicBezTo>
                <a:cubicBezTo>
                  <a:pt x="77" y="19"/>
                  <a:pt x="77" y="24"/>
                  <a:pt x="76" y="27"/>
                </a:cubicBezTo>
                <a:cubicBezTo>
                  <a:pt x="76" y="28"/>
                  <a:pt x="75" y="29"/>
                  <a:pt x="75" y="30"/>
                </a:cubicBezTo>
                <a:cubicBezTo>
                  <a:pt x="76" y="30"/>
                  <a:pt x="78" y="29"/>
                  <a:pt x="79" y="29"/>
                </a:cubicBezTo>
                <a:cubicBezTo>
                  <a:pt x="91" y="29"/>
                  <a:pt x="96" y="39"/>
                  <a:pt x="95" y="47"/>
                </a:cubicBezTo>
                <a:lnTo>
                  <a:pt x="1" y="47"/>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8" name="Freeform 57"/>
          <p:cNvSpPr>
            <a:spLocks/>
          </p:cNvSpPr>
          <p:nvPr/>
        </p:nvSpPr>
        <p:spPr bwMode="auto">
          <a:xfrm>
            <a:off x="5162550" y="640670"/>
            <a:ext cx="814388" cy="334963"/>
          </a:xfrm>
          <a:custGeom>
            <a:avLst/>
            <a:gdLst>
              <a:gd name="T0" fmla="*/ 190 w 190"/>
              <a:gd name="T1" fmla="*/ 78 h 78"/>
              <a:gd name="T2" fmla="*/ 163 w 190"/>
              <a:gd name="T3" fmla="*/ 51 h 78"/>
              <a:gd name="T4" fmla="*/ 133 w 190"/>
              <a:gd name="T5" fmla="*/ 55 h 78"/>
              <a:gd name="T6" fmla="*/ 133 w 190"/>
              <a:gd name="T7" fmla="*/ 54 h 78"/>
              <a:gd name="T8" fmla="*/ 105 w 190"/>
              <a:gd name="T9" fmla="*/ 36 h 78"/>
              <a:gd name="T10" fmla="*/ 105 w 190"/>
              <a:gd name="T11" fmla="*/ 36 h 78"/>
              <a:gd name="T12" fmla="*/ 70 w 190"/>
              <a:gd name="T13" fmla="*/ 0 h 78"/>
              <a:gd name="T14" fmla="*/ 34 w 190"/>
              <a:gd name="T15" fmla="*/ 36 h 78"/>
              <a:gd name="T16" fmla="*/ 37 w 190"/>
              <a:gd name="T17" fmla="*/ 48 h 78"/>
              <a:gd name="T18" fmla="*/ 32 w 190"/>
              <a:gd name="T19" fmla="*/ 48 h 78"/>
              <a:gd name="T20" fmla="*/ 0 w 190"/>
              <a:gd name="T21" fmla="*/ 78 h 78"/>
              <a:gd name="T22" fmla="*/ 190 w 190"/>
              <a:gd name="T2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 h="78">
                <a:moveTo>
                  <a:pt x="190" y="78"/>
                </a:moveTo>
                <a:cubicBezTo>
                  <a:pt x="187" y="65"/>
                  <a:pt x="177" y="54"/>
                  <a:pt x="163" y="51"/>
                </a:cubicBezTo>
                <a:cubicBezTo>
                  <a:pt x="153" y="48"/>
                  <a:pt x="142" y="50"/>
                  <a:pt x="133" y="55"/>
                </a:cubicBezTo>
                <a:cubicBezTo>
                  <a:pt x="133" y="54"/>
                  <a:pt x="133" y="54"/>
                  <a:pt x="133" y="54"/>
                </a:cubicBezTo>
                <a:cubicBezTo>
                  <a:pt x="127" y="44"/>
                  <a:pt x="116" y="38"/>
                  <a:pt x="105" y="36"/>
                </a:cubicBezTo>
                <a:cubicBezTo>
                  <a:pt x="105" y="36"/>
                  <a:pt x="105" y="36"/>
                  <a:pt x="105" y="36"/>
                </a:cubicBezTo>
                <a:cubicBezTo>
                  <a:pt x="105" y="16"/>
                  <a:pt x="89" y="0"/>
                  <a:pt x="70" y="0"/>
                </a:cubicBezTo>
                <a:cubicBezTo>
                  <a:pt x="50" y="0"/>
                  <a:pt x="34" y="16"/>
                  <a:pt x="34" y="36"/>
                </a:cubicBezTo>
                <a:cubicBezTo>
                  <a:pt x="34" y="40"/>
                  <a:pt x="35" y="44"/>
                  <a:pt x="37" y="48"/>
                </a:cubicBezTo>
                <a:cubicBezTo>
                  <a:pt x="35" y="48"/>
                  <a:pt x="34" y="48"/>
                  <a:pt x="32" y="48"/>
                </a:cubicBezTo>
                <a:cubicBezTo>
                  <a:pt x="12" y="48"/>
                  <a:pt x="1" y="63"/>
                  <a:pt x="0" y="78"/>
                </a:cubicBezTo>
                <a:lnTo>
                  <a:pt x="190" y="7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9" name="Freeform 58"/>
          <p:cNvSpPr>
            <a:spLocks/>
          </p:cNvSpPr>
          <p:nvPr/>
        </p:nvSpPr>
        <p:spPr bwMode="auto">
          <a:xfrm>
            <a:off x="9504363" y="859745"/>
            <a:ext cx="539750" cy="265113"/>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3 w 126"/>
              <a:gd name="T11" fmla="*/ 31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6"/>
                  <a:pt x="118" y="23"/>
                  <a:pt x="95" y="23"/>
                </a:cubicBezTo>
                <a:cubicBezTo>
                  <a:pt x="93" y="23"/>
                  <a:pt x="91" y="23"/>
                  <a:pt x="90" y="23"/>
                </a:cubicBezTo>
                <a:cubicBezTo>
                  <a:pt x="89" y="12"/>
                  <a:pt x="81" y="0"/>
                  <a:pt x="66" y="0"/>
                </a:cubicBezTo>
                <a:cubicBezTo>
                  <a:pt x="48" y="0"/>
                  <a:pt x="40" y="17"/>
                  <a:pt x="43" y="31"/>
                </a:cubicBezTo>
                <a:cubicBezTo>
                  <a:pt x="40" y="30"/>
                  <a:pt x="36" y="29"/>
                  <a:pt x="33" y="29"/>
                </a:cubicBezTo>
                <a:cubicBezTo>
                  <a:pt x="16" y="29"/>
                  <a:pt x="0" y="44"/>
                  <a:pt x="1" y="61"/>
                </a:cubicBezTo>
                <a:lnTo>
                  <a:pt x="1" y="62"/>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0" name="Freeform 59"/>
          <p:cNvSpPr>
            <a:spLocks/>
          </p:cNvSpPr>
          <p:nvPr/>
        </p:nvSpPr>
        <p:spPr bwMode="auto">
          <a:xfrm>
            <a:off x="6934200" y="620032"/>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1" name="Freeform 60"/>
          <p:cNvSpPr>
            <a:spLocks/>
          </p:cNvSpPr>
          <p:nvPr/>
        </p:nvSpPr>
        <p:spPr bwMode="auto">
          <a:xfrm>
            <a:off x="8015288" y="1237570"/>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2" name="Freeform 61"/>
          <p:cNvSpPr>
            <a:spLocks/>
          </p:cNvSpPr>
          <p:nvPr/>
        </p:nvSpPr>
        <p:spPr bwMode="auto">
          <a:xfrm>
            <a:off x="4119563" y="224745"/>
            <a:ext cx="481013" cy="219075"/>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83" name="vuideho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3781" y="-131783"/>
            <a:ext cx="609600" cy="609600"/>
          </a:xfrm>
          <a:prstGeom prst="rect">
            <a:avLst/>
          </a:prstGeom>
        </p:spPr>
      </p:pic>
      <p:pic>
        <p:nvPicPr>
          <p:cNvPr id="84" name="Picture 83">
            <a:hlinkClick r:id="" action="ppaction://noaction"/>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03550" y="5852163"/>
            <a:ext cx="1180821" cy="998220"/>
          </a:xfrm>
          <a:prstGeom prst="rect">
            <a:avLst/>
          </a:prstGeom>
        </p:spPr>
      </p:pic>
      <p:pic>
        <p:nvPicPr>
          <p:cNvPr id="42" name="Picture 4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728551">
            <a:off x="9829513" y="239380"/>
            <a:ext cx="2393720" cy="2393720"/>
          </a:xfrm>
          <a:prstGeom prst="rect">
            <a:avLst/>
          </a:prstGeom>
        </p:spPr>
      </p:pic>
      <p:pic>
        <p:nvPicPr>
          <p:cNvPr id="43" name="Picture 4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7344" y="4745467"/>
            <a:ext cx="2022258" cy="2123879"/>
          </a:xfrm>
          <a:prstGeom prst="rect">
            <a:avLst/>
          </a:prstGeom>
        </p:spPr>
      </p:pic>
      <p:pic>
        <p:nvPicPr>
          <p:cNvPr id="88" name="Picture 8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3785" y="4300966"/>
            <a:ext cx="2022258" cy="2123879"/>
          </a:xfrm>
          <a:prstGeom prst="rect">
            <a:avLst/>
          </a:prstGeom>
        </p:spPr>
      </p:pic>
      <p:pic>
        <p:nvPicPr>
          <p:cNvPr id="89" name="Picture 8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1118" y="4911440"/>
            <a:ext cx="2022258" cy="2123879"/>
          </a:xfrm>
          <a:prstGeom prst="rect">
            <a:avLst/>
          </a:prstGeom>
        </p:spPr>
      </p:pic>
      <p:pic>
        <p:nvPicPr>
          <p:cNvPr id="44" name="Picture 4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40912" y="4745245"/>
            <a:ext cx="1813184" cy="1813184"/>
          </a:xfrm>
          <a:prstGeom prst="rect">
            <a:avLst/>
          </a:prstGeom>
        </p:spPr>
      </p:pic>
      <p:pic>
        <p:nvPicPr>
          <p:cNvPr id="93" name="Picture 9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90412" y="4700605"/>
            <a:ext cx="1813184" cy="1813184"/>
          </a:xfrm>
          <a:prstGeom prst="rect">
            <a:avLst/>
          </a:prstGeom>
        </p:spPr>
      </p:pic>
      <p:pic>
        <p:nvPicPr>
          <p:cNvPr id="94" name="Picture 9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8655893">
            <a:off x="81365" y="40711"/>
            <a:ext cx="2393720" cy="2393720"/>
          </a:xfrm>
          <a:prstGeom prst="rect">
            <a:avLst/>
          </a:prstGeom>
        </p:spPr>
      </p:pic>
      <p:pic>
        <p:nvPicPr>
          <p:cNvPr id="45" name="Picture 44"/>
          <p:cNvPicPr>
            <a:picLocks noChangeAspect="1"/>
          </p:cNvPicPr>
          <p:nvPr/>
        </p:nvPicPr>
        <p:blipFill>
          <a:blip r:embed="rId11"/>
          <a:stretch>
            <a:fillRect/>
          </a:stretch>
        </p:blipFill>
        <p:spPr>
          <a:xfrm>
            <a:off x="412702" y="2044111"/>
            <a:ext cx="4828450" cy="2438611"/>
          </a:xfrm>
          <a:prstGeom prst="rect">
            <a:avLst/>
          </a:prstGeom>
        </p:spPr>
      </p:pic>
      <p:pic>
        <p:nvPicPr>
          <p:cNvPr id="46" name="Picture 45"/>
          <p:cNvPicPr>
            <a:picLocks noChangeAspect="1"/>
          </p:cNvPicPr>
          <p:nvPr/>
        </p:nvPicPr>
        <p:blipFill>
          <a:blip r:embed="rId12"/>
          <a:stretch>
            <a:fillRect/>
          </a:stretch>
        </p:blipFill>
        <p:spPr>
          <a:xfrm>
            <a:off x="1122127" y="1008566"/>
            <a:ext cx="4072481" cy="1201016"/>
          </a:xfrm>
          <a:prstGeom prst="rect">
            <a:avLst/>
          </a:prstGeom>
        </p:spPr>
      </p:pic>
      <p:pic>
        <p:nvPicPr>
          <p:cNvPr id="5" name="Picture 4">
            <a:extLst>
              <a:ext uri="{FF2B5EF4-FFF2-40B4-BE49-F238E27FC236}">
                <a16:creationId xmlns:a16="http://schemas.microsoft.com/office/drawing/2014/main" id="{4FA94CE6-3F32-45FB-BDEB-226F68616FF3}"/>
              </a:ext>
            </a:extLst>
          </p:cNvPr>
          <p:cNvPicPr>
            <a:picLocks noChangeAspect="1"/>
          </p:cNvPicPr>
          <p:nvPr/>
        </p:nvPicPr>
        <p:blipFill>
          <a:blip r:embed="rId13"/>
          <a:stretch>
            <a:fillRect/>
          </a:stretch>
        </p:blipFill>
        <p:spPr>
          <a:xfrm>
            <a:off x="6688280" y="1151304"/>
            <a:ext cx="3883988" cy="4700859"/>
          </a:xfrm>
          <a:prstGeom prst="rect">
            <a:avLst/>
          </a:prstGeom>
        </p:spPr>
      </p:pic>
      <p:pic>
        <p:nvPicPr>
          <p:cNvPr id="29" name="Picture 28">
            <a:hlinkClick r:id="rId14" action="ppaction://hlinksldjump"/>
            <a:extLst>
              <a:ext uri="{FF2B5EF4-FFF2-40B4-BE49-F238E27FC236}">
                <a16:creationId xmlns:a16="http://schemas.microsoft.com/office/drawing/2014/main" id="{F2D27E94-CA7F-4E3A-B2B3-7D61E81AB2D8}"/>
              </a:ext>
            </a:extLst>
          </p:cNvPr>
          <p:cNvPicPr>
            <a:picLocks noChangeAspect="1"/>
          </p:cNvPicPr>
          <p:nvPr/>
        </p:nvPicPr>
        <p:blipFill>
          <a:blip r:embed="rId15"/>
          <a:stretch>
            <a:fillRect/>
          </a:stretch>
        </p:blipFill>
        <p:spPr>
          <a:xfrm>
            <a:off x="6304775" y="922081"/>
            <a:ext cx="3066554" cy="2554445"/>
          </a:xfrm>
          <a:prstGeom prst="rect">
            <a:avLst/>
          </a:prstGeom>
        </p:spPr>
      </p:pic>
      <p:pic>
        <p:nvPicPr>
          <p:cNvPr id="30" name="Picture 29">
            <a:hlinkClick r:id="rId16" action="ppaction://hlinksldjump"/>
            <a:extLst>
              <a:ext uri="{FF2B5EF4-FFF2-40B4-BE49-F238E27FC236}">
                <a16:creationId xmlns:a16="http://schemas.microsoft.com/office/drawing/2014/main" id="{C9EB13E7-4DDF-41C0-8336-16495701ADBA}"/>
              </a:ext>
            </a:extLst>
          </p:cNvPr>
          <p:cNvPicPr>
            <a:picLocks noChangeAspect="1"/>
          </p:cNvPicPr>
          <p:nvPr/>
        </p:nvPicPr>
        <p:blipFill>
          <a:blip r:embed="rId17"/>
          <a:stretch>
            <a:fillRect/>
          </a:stretch>
        </p:blipFill>
        <p:spPr>
          <a:xfrm>
            <a:off x="8954802" y="1288070"/>
            <a:ext cx="3078747" cy="2530059"/>
          </a:xfrm>
          <a:prstGeom prst="rect">
            <a:avLst/>
          </a:prstGeom>
        </p:spPr>
      </p:pic>
      <p:pic>
        <p:nvPicPr>
          <p:cNvPr id="31" name="Picture 30">
            <a:hlinkClick r:id="rId18" action="ppaction://hlinksldjump"/>
            <a:extLst>
              <a:ext uri="{FF2B5EF4-FFF2-40B4-BE49-F238E27FC236}">
                <a16:creationId xmlns:a16="http://schemas.microsoft.com/office/drawing/2014/main" id="{FC46FE2B-C42C-409B-A595-F89B328E96F2}"/>
              </a:ext>
            </a:extLst>
          </p:cNvPr>
          <p:cNvPicPr>
            <a:picLocks noChangeAspect="1"/>
          </p:cNvPicPr>
          <p:nvPr/>
        </p:nvPicPr>
        <p:blipFill>
          <a:blip r:embed="rId19"/>
          <a:stretch>
            <a:fillRect/>
          </a:stretch>
        </p:blipFill>
        <p:spPr>
          <a:xfrm>
            <a:off x="8572980" y="3475995"/>
            <a:ext cx="3054361" cy="2493480"/>
          </a:xfrm>
          <a:prstGeom prst="rect">
            <a:avLst/>
          </a:prstGeom>
        </p:spPr>
      </p:pic>
      <p:pic>
        <p:nvPicPr>
          <p:cNvPr id="32" name="Picture 31">
            <a:hlinkClick r:id="rId20" action="ppaction://hlinksldjump"/>
            <a:extLst>
              <a:ext uri="{FF2B5EF4-FFF2-40B4-BE49-F238E27FC236}">
                <a16:creationId xmlns:a16="http://schemas.microsoft.com/office/drawing/2014/main" id="{3559DE82-33E8-4537-8E92-4054CA6C43D1}"/>
              </a:ext>
            </a:extLst>
          </p:cNvPr>
          <p:cNvPicPr>
            <a:picLocks noChangeAspect="1"/>
          </p:cNvPicPr>
          <p:nvPr/>
        </p:nvPicPr>
        <p:blipFill>
          <a:blip r:embed="rId21"/>
          <a:stretch>
            <a:fillRect/>
          </a:stretch>
        </p:blipFill>
        <p:spPr>
          <a:xfrm>
            <a:off x="5862097" y="3154543"/>
            <a:ext cx="3115326" cy="2462997"/>
          </a:xfrm>
          <a:prstGeom prst="rect">
            <a:avLst/>
          </a:prstGeom>
        </p:spPr>
      </p:pic>
      <p:sp>
        <p:nvSpPr>
          <p:cNvPr id="2" name="Rectangle: Rounded Corners 1">
            <a:hlinkClick r:id="" action="ppaction://noaction"/>
            <a:extLst>
              <a:ext uri="{FF2B5EF4-FFF2-40B4-BE49-F238E27FC236}">
                <a16:creationId xmlns:a16="http://schemas.microsoft.com/office/drawing/2014/main" id="{DB83F302-688B-4419-B30F-FCF8F4687BD1}"/>
              </a:ext>
            </a:extLst>
          </p:cNvPr>
          <p:cNvSpPr/>
          <p:nvPr/>
        </p:nvSpPr>
        <p:spPr>
          <a:xfrm>
            <a:off x="10144125" y="126320"/>
            <a:ext cx="1724115" cy="5143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tiếp</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7168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058" fill="hold"/>
                                        <p:tgtEl>
                                          <p:spTgt spid="83"/>
                                        </p:tgtEl>
                                      </p:cBhvr>
                                    </p:cmd>
                                  </p:childTnLst>
                                </p:cTn>
                              </p:par>
                              <p:par>
                                <p:cTn id="7" presetID="42" presetClass="entr" presetSubtype="0" fill="hold" grpId="0" nodeType="withEffect">
                                  <p:stCondLst>
                                    <p:cond delay="0"/>
                                  </p:stCondLst>
                                  <p:childTnLst>
                                    <p:set>
                                      <p:cBhvr>
                                        <p:cTn id="8" dur="1" fill="hold">
                                          <p:stCondLst>
                                            <p:cond delay="0"/>
                                          </p:stCondLst>
                                        </p:cTn>
                                        <p:tgtEl>
                                          <p:spTgt spid="77"/>
                                        </p:tgtEl>
                                        <p:attrNameLst>
                                          <p:attrName>style.visibility</p:attrName>
                                        </p:attrNameLst>
                                      </p:cBhvr>
                                      <p:to>
                                        <p:strVal val="visible"/>
                                      </p:to>
                                    </p:set>
                                    <p:animEffect transition="in" filter="fade">
                                      <p:cBhvr>
                                        <p:cTn id="9" dur="1000"/>
                                        <p:tgtEl>
                                          <p:spTgt spid="77"/>
                                        </p:tgtEl>
                                      </p:cBhvr>
                                    </p:animEffect>
                                    <p:anim calcmode="lin" valueType="num">
                                      <p:cBhvr>
                                        <p:cTn id="10" dur="1000" fill="hold"/>
                                        <p:tgtEl>
                                          <p:spTgt spid="77"/>
                                        </p:tgtEl>
                                        <p:attrNameLst>
                                          <p:attrName>ppt_x</p:attrName>
                                        </p:attrNameLst>
                                      </p:cBhvr>
                                      <p:tavLst>
                                        <p:tav tm="0">
                                          <p:val>
                                            <p:strVal val="#ppt_x"/>
                                          </p:val>
                                        </p:tav>
                                        <p:tav tm="100000">
                                          <p:val>
                                            <p:strVal val="#ppt_x"/>
                                          </p:val>
                                        </p:tav>
                                      </p:tavLst>
                                    </p:anim>
                                    <p:anim calcmode="lin" valueType="num">
                                      <p:cBhvr>
                                        <p:cTn id="11" dur="1000" fill="hold"/>
                                        <p:tgtEl>
                                          <p:spTgt spid="77"/>
                                        </p:tgtEl>
                                        <p:attrNameLst>
                                          <p:attrName>ppt_y</p:attrName>
                                        </p:attrNameLst>
                                      </p:cBhvr>
                                      <p:tavLst>
                                        <p:tav tm="0">
                                          <p:val>
                                            <p:strVal val="#ppt_y+.1"/>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78"/>
                                        </p:tgtEl>
                                        <p:attrNameLst>
                                          <p:attrName>style.visibility</p:attrName>
                                        </p:attrNameLst>
                                      </p:cBhvr>
                                      <p:to>
                                        <p:strVal val="visible"/>
                                      </p:to>
                                    </p:set>
                                    <p:animEffect transition="in" filter="fade">
                                      <p:cBhvr>
                                        <p:cTn id="14" dur="1000"/>
                                        <p:tgtEl>
                                          <p:spTgt spid="78"/>
                                        </p:tgtEl>
                                      </p:cBhvr>
                                    </p:animEffect>
                                    <p:anim calcmode="lin" valueType="num">
                                      <p:cBhvr>
                                        <p:cTn id="15" dur="1000" fill="hold"/>
                                        <p:tgtEl>
                                          <p:spTgt spid="78"/>
                                        </p:tgtEl>
                                        <p:attrNameLst>
                                          <p:attrName>ppt_x</p:attrName>
                                        </p:attrNameLst>
                                      </p:cBhvr>
                                      <p:tavLst>
                                        <p:tav tm="0">
                                          <p:val>
                                            <p:strVal val="#ppt_x"/>
                                          </p:val>
                                        </p:tav>
                                        <p:tav tm="100000">
                                          <p:val>
                                            <p:strVal val="#ppt_x"/>
                                          </p:val>
                                        </p:tav>
                                      </p:tavLst>
                                    </p:anim>
                                    <p:anim calcmode="lin" valueType="num">
                                      <p:cBhvr>
                                        <p:cTn id="16" dur="1000" fill="hold"/>
                                        <p:tgtEl>
                                          <p:spTgt spid="7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fade">
                                      <p:cBhvr>
                                        <p:cTn id="19" dur="1000"/>
                                        <p:tgtEl>
                                          <p:spTgt spid="82"/>
                                        </p:tgtEl>
                                      </p:cBhvr>
                                    </p:animEffect>
                                    <p:anim calcmode="lin" valueType="num">
                                      <p:cBhvr>
                                        <p:cTn id="20" dur="1000" fill="hold"/>
                                        <p:tgtEl>
                                          <p:spTgt spid="82"/>
                                        </p:tgtEl>
                                        <p:attrNameLst>
                                          <p:attrName>ppt_x</p:attrName>
                                        </p:attrNameLst>
                                      </p:cBhvr>
                                      <p:tavLst>
                                        <p:tav tm="0">
                                          <p:val>
                                            <p:strVal val="#ppt_x"/>
                                          </p:val>
                                        </p:tav>
                                        <p:tav tm="100000">
                                          <p:val>
                                            <p:strVal val="#ppt_x"/>
                                          </p:val>
                                        </p:tav>
                                      </p:tavLst>
                                    </p:anim>
                                    <p:anim calcmode="lin" valueType="num">
                                      <p:cBhvr>
                                        <p:cTn id="21" dur="1000" fill="hold"/>
                                        <p:tgtEl>
                                          <p:spTgt spid="8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9"/>
                                        </p:tgtEl>
                                        <p:attrNameLst>
                                          <p:attrName>style.visibility</p:attrName>
                                        </p:attrNameLst>
                                      </p:cBhvr>
                                      <p:to>
                                        <p:strVal val="visible"/>
                                      </p:to>
                                    </p:set>
                                    <p:animEffect transition="in" filter="fade">
                                      <p:cBhvr>
                                        <p:cTn id="24" dur="1000"/>
                                        <p:tgtEl>
                                          <p:spTgt spid="79"/>
                                        </p:tgtEl>
                                      </p:cBhvr>
                                    </p:animEffect>
                                    <p:anim calcmode="lin" valueType="num">
                                      <p:cBhvr>
                                        <p:cTn id="25" dur="1000" fill="hold"/>
                                        <p:tgtEl>
                                          <p:spTgt spid="79"/>
                                        </p:tgtEl>
                                        <p:attrNameLst>
                                          <p:attrName>ppt_x</p:attrName>
                                        </p:attrNameLst>
                                      </p:cBhvr>
                                      <p:tavLst>
                                        <p:tav tm="0">
                                          <p:val>
                                            <p:strVal val="#ppt_x"/>
                                          </p:val>
                                        </p:tav>
                                        <p:tav tm="100000">
                                          <p:val>
                                            <p:strVal val="#ppt_x"/>
                                          </p:val>
                                        </p:tav>
                                      </p:tavLst>
                                    </p:anim>
                                    <p:anim calcmode="lin" valueType="num">
                                      <p:cBhvr>
                                        <p:cTn id="26" dur="1000" fill="hold"/>
                                        <p:tgtEl>
                                          <p:spTgt spid="7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76"/>
                                        </p:tgtEl>
                                        <p:attrNameLst>
                                          <p:attrName>style.visibility</p:attrName>
                                        </p:attrNameLst>
                                      </p:cBhvr>
                                      <p:to>
                                        <p:strVal val="visible"/>
                                      </p:to>
                                    </p:set>
                                    <p:animEffect transition="in" filter="fade">
                                      <p:cBhvr>
                                        <p:cTn id="34" dur="1000"/>
                                        <p:tgtEl>
                                          <p:spTgt spid="76"/>
                                        </p:tgtEl>
                                      </p:cBhvr>
                                    </p:animEffect>
                                    <p:anim calcmode="lin" valueType="num">
                                      <p:cBhvr>
                                        <p:cTn id="35" dur="1000" fill="hold"/>
                                        <p:tgtEl>
                                          <p:spTgt spid="76"/>
                                        </p:tgtEl>
                                        <p:attrNameLst>
                                          <p:attrName>ppt_x</p:attrName>
                                        </p:attrNameLst>
                                      </p:cBhvr>
                                      <p:tavLst>
                                        <p:tav tm="0">
                                          <p:val>
                                            <p:strVal val="#ppt_x"/>
                                          </p:val>
                                        </p:tav>
                                        <p:tav tm="100000">
                                          <p:val>
                                            <p:strVal val="#ppt_x"/>
                                          </p:val>
                                        </p:tav>
                                      </p:tavLst>
                                    </p:anim>
                                    <p:anim calcmode="lin" valueType="num">
                                      <p:cBhvr>
                                        <p:cTn id="36" dur="1000" fill="hold"/>
                                        <p:tgtEl>
                                          <p:spTgt spid="7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80"/>
                                        </p:tgtEl>
                                        <p:attrNameLst>
                                          <p:attrName>style.visibility</p:attrName>
                                        </p:attrNameLst>
                                      </p:cBhvr>
                                      <p:to>
                                        <p:strVal val="visible"/>
                                      </p:to>
                                    </p:set>
                                    <p:animEffect transition="in" filter="fade">
                                      <p:cBhvr>
                                        <p:cTn id="39" dur="1000"/>
                                        <p:tgtEl>
                                          <p:spTgt spid="80"/>
                                        </p:tgtEl>
                                      </p:cBhvr>
                                    </p:animEffect>
                                    <p:anim calcmode="lin" valueType="num">
                                      <p:cBhvr>
                                        <p:cTn id="40" dur="1000" fill="hold"/>
                                        <p:tgtEl>
                                          <p:spTgt spid="80"/>
                                        </p:tgtEl>
                                        <p:attrNameLst>
                                          <p:attrName>ppt_x</p:attrName>
                                        </p:attrNameLst>
                                      </p:cBhvr>
                                      <p:tavLst>
                                        <p:tav tm="0">
                                          <p:val>
                                            <p:strVal val="#ppt_x"/>
                                          </p:val>
                                        </p:tav>
                                        <p:tav tm="100000">
                                          <p:val>
                                            <p:strVal val="#ppt_x"/>
                                          </p:val>
                                        </p:tav>
                                      </p:tavLst>
                                    </p:anim>
                                    <p:anim calcmode="lin" valueType="num">
                                      <p:cBhvr>
                                        <p:cTn id="41" dur="1000" fill="hold"/>
                                        <p:tgtEl>
                                          <p:spTgt spid="80"/>
                                        </p:tgtEl>
                                        <p:attrNameLst>
                                          <p:attrName>ppt_y</p:attrName>
                                        </p:attrNameLst>
                                      </p:cBhvr>
                                      <p:tavLst>
                                        <p:tav tm="0">
                                          <p:val>
                                            <p:strVal val="#ppt_y+.1"/>
                                          </p:val>
                                        </p:tav>
                                        <p:tav tm="100000">
                                          <p:val>
                                            <p:strVal val="#ppt_y"/>
                                          </p:val>
                                        </p:tav>
                                      </p:tavLst>
                                    </p:anim>
                                  </p:childTnLst>
                                </p:cTn>
                              </p:par>
                              <p:par>
                                <p:cTn id="42" presetID="26" presetClass="emph" presetSubtype="0" repeatCount="5000" fill="hold" nodeType="withEffect">
                                  <p:stCondLst>
                                    <p:cond delay="0"/>
                                  </p:stCondLst>
                                  <p:childTnLst>
                                    <p:animEffect transition="out" filter="fade">
                                      <p:cBhvr>
                                        <p:cTn id="43" dur="1000" tmFilter="0, 0; .2, .5; .8, .5; 1, 0"/>
                                        <p:tgtEl>
                                          <p:spTgt spid="46"/>
                                        </p:tgtEl>
                                      </p:cBhvr>
                                    </p:animEffect>
                                    <p:animScale>
                                      <p:cBhvr>
                                        <p:cTn id="44" dur="500" autoRev="1" fill="hold"/>
                                        <p:tgtEl>
                                          <p:spTgt spid="4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45" fill="hold" display="0">
                  <p:stCondLst>
                    <p:cond delay="indefinite"/>
                  </p:stCondLst>
                  <p:endCondLst>
                    <p:cond evt="onStopAudio" delay="0">
                      <p:tgtEl>
                        <p:sldTgt/>
                      </p:tgtEl>
                    </p:cond>
                  </p:endCondLst>
                </p:cTn>
                <p:tgtEl>
                  <p:spTgt spid="83"/>
                </p:tgtEl>
              </p:cMediaNode>
            </p:audio>
            <p:seq concurrent="1" nextAc="seek">
              <p:cTn id="46" restart="whenNotActive" fill="hold" evtFilter="cancelBubble" nodeType="interactiveSeq">
                <p:stCondLst>
                  <p:cond evt="onClick" delay="0">
                    <p:tgtEl>
                      <p:spTgt spid="29"/>
                    </p:tgtEl>
                  </p:cond>
                </p:stCondLst>
                <p:endSync evt="end" delay="0">
                  <p:rtn val="all"/>
                </p:endSync>
                <p:childTnLst>
                  <p:par>
                    <p:cTn id="47" fill="hold">
                      <p:stCondLst>
                        <p:cond delay="0"/>
                      </p:stCondLst>
                      <p:childTnLst>
                        <p:par>
                          <p:cTn id="48" fill="hold">
                            <p:stCondLst>
                              <p:cond delay="0"/>
                            </p:stCondLst>
                            <p:childTnLst>
                              <p:par>
                                <p:cTn id="49" presetID="1" presetClass="exit" presetSubtype="0" fill="hold" nodeType="withEffect">
                                  <p:stCondLst>
                                    <p:cond delay="0"/>
                                  </p:stCondLst>
                                  <p:childTnLst>
                                    <p:set>
                                      <p:cBhvr>
                                        <p:cTn id="50" dur="1" fill="hold">
                                          <p:stCondLst>
                                            <p:cond delay="0"/>
                                          </p:stCondLst>
                                        </p:cTn>
                                        <p:tgtEl>
                                          <p:spTgt spid="29"/>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5" name="click.wav"/>
                                        </p:tgtEl>
                                      </p:cMediaNode>
                                    </p:audio>
                                  </p:subTnLst>
                                </p:cTn>
                              </p:par>
                            </p:childTnLst>
                          </p:cTn>
                        </p:par>
                      </p:childTnLst>
                    </p:cTn>
                  </p:par>
                </p:childTnLst>
              </p:cTn>
              <p:nextCondLst>
                <p:cond evt="onClick" delay="0">
                  <p:tgtEl>
                    <p:spTgt spid="29"/>
                  </p:tgtEl>
                </p:cond>
              </p:nextCondLst>
            </p:seq>
            <p:seq concurrent="1" nextAc="seek">
              <p:cTn id="51" restart="whenNotActive" fill="hold" evtFilter="cancelBubble" nodeType="interactiveSeq">
                <p:stCondLst>
                  <p:cond evt="onClick" delay="0">
                    <p:tgtEl>
                      <p:spTgt spid="30"/>
                    </p:tgtEl>
                  </p:cond>
                </p:stCondLst>
                <p:endSync evt="end" delay="0">
                  <p:rtn val="all"/>
                </p:endSync>
                <p:childTnLst>
                  <p:par>
                    <p:cTn id="52" fill="hold">
                      <p:stCondLst>
                        <p:cond delay="0"/>
                      </p:stCondLst>
                      <p:childTnLst>
                        <p:par>
                          <p:cTn id="53" fill="hold">
                            <p:stCondLst>
                              <p:cond delay="0"/>
                            </p:stCondLst>
                            <p:childTnLst>
                              <p:par>
                                <p:cTn id="54" presetID="1" presetClass="exit" presetSubtype="0" fill="hold" nodeType="withEffect">
                                  <p:stCondLst>
                                    <p:cond delay="0"/>
                                  </p:stCondLst>
                                  <p:childTnLst>
                                    <p:set>
                                      <p:cBhvr>
                                        <p:cTn id="55" dur="1" fill="hold">
                                          <p:stCondLst>
                                            <p:cond delay="0"/>
                                          </p:stCondLst>
                                        </p:cTn>
                                        <p:tgtEl>
                                          <p:spTgt spid="30"/>
                                        </p:tgtEl>
                                        <p:attrNameLst>
                                          <p:attrName>style.visibility</p:attrName>
                                        </p:attrNameLst>
                                      </p:cBhvr>
                                      <p:to>
                                        <p:strVal val="hidden"/>
                                      </p:to>
                                    </p:set>
                                  </p:childTnLst>
                                  <p:subTnLst>
                                    <p:audio>
                                      <p:cMediaNode>
                                        <p:cTn display="0" masterRel="sameClick">
                                          <p:stCondLst>
                                            <p:cond evt="begin" delay="0">
                                              <p:tn val="54"/>
                                            </p:cond>
                                          </p:stCondLst>
                                          <p:endCondLst>
                                            <p:cond evt="onStopAudio" delay="0">
                                              <p:tgtEl>
                                                <p:sldTgt/>
                                              </p:tgtEl>
                                            </p:cond>
                                          </p:endCondLst>
                                        </p:cTn>
                                        <p:tgtEl>
                                          <p:sndTgt r:embed="rId5" name="click.wav"/>
                                        </p:tgtEl>
                                      </p:cMediaNode>
                                    </p:audio>
                                  </p:subTnLst>
                                </p:cTn>
                              </p:par>
                            </p:childTnLst>
                          </p:cTn>
                        </p:par>
                      </p:childTnLst>
                    </p:cTn>
                  </p:par>
                </p:childTnLst>
              </p:cTn>
              <p:nextCondLst>
                <p:cond evt="onClick" delay="0">
                  <p:tgtEl>
                    <p:spTgt spid="30"/>
                  </p:tgtEl>
                </p:cond>
              </p:nextCondLst>
            </p:seq>
            <p:seq concurrent="1" nextAc="seek">
              <p:cTn id="56" restart="whenNotActive" fill="hold" evtFilter="cancelBubble" nodeType="interactiveSeq">
                <p:stCondLst>
                  <p:cond evt="onClick" delay="0">
                    <p:tgtEl>
                      <p:spTgt spid="32"/>
                    </p:tgtEl>
                  </p:cond>
                </p:stCondLst>
                <p:endSync evt="end" delay="0">
                  <p:rtn val="all"/>
                </p:endSync>
                <p:childTnLst>
                  <p:par>
                    <p:cTn id="57" fill="hold">
                      <p:stCondLst>
                        <p:cond delay="0"/>
                      </p:stCondLst>
                      <p:childTnLst>
                        <p:par>
                          <p:cTn id="58" fill="hold">
                            <p:stCondLst>
                              <p:cond delay="0"/>
                            </p:stCondLst>
                            <p:childTnLst>
                              <p:par>
                                <p:cTn id="59" presetID="1" presetClass="exit" presetSubtype="0" fill="hold" nodeType="withEffect">
                                  <p:stCondLst>
                                    <p:cond delay="0"/>
                                  </p:stCondLst>
                                  <p:childTnLst>
                                    <p:set>
                                      <p:cBhvr>
                                        <p:cTn id="60" dur="1" fill="hold">
                                          <p:stCondLst>
                                            <p:cond delay="0"/>
                                          </p:stCondLst>
                                        </p:cTn>
                                        <p:tgtEl>
                                          <p:spTgt spid="32"/>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5" name="click.wav"/>
                                        </p:tgtEl>
                                      </p:cMediaNode>
                                    </p:audio>
                                  </p:subTnLst>
                                </p:cTn>
                              </p:par>
                            </p:childTnLst>
                          </p:cTn>
                        </p:par>
                      </p:childTnLst>
                    </p:cTn>
                  </p:par>
                </p:childTnLst>
              </p:cTn>
              <p:nextCondLst>
                <p:cond evt="onClick" delay="0">
                  <p:tgtEl>
                    <p:spTgt spid="32"/>
                  </p:tgtEl>
                </p:cond>
              </p:nextCondLst>
            </p:seq>
            <p:seq concurrent="1" nextAc="seek">
              <p:cTn id="61" restart="whenNotActive" fill="hold" evtFilter="cancelBubble" nodeType="interactiveSeq">
                <p:stCondLst>
                  <p:cond evt="onClick" delay="0">
                    <p:tgtEl>
                      <p:spTgt spid="31"/>
                    </p:tgtEl>
                  </p:cond>
                </p:stCondLst>
                <p:endSync evt="end" delay="0">
                  <p:rtn val="all"/>
                </p:endSync>
                <p:childTnLst>
                  <p:par>
                    <p:cTn id="62" fill="hold">
                      <p:stCondLst>
                        <p:cond delay="0"/>
                      </p:stCondLst>
                      <p:childTnLst>
                        <p:par>
                          <p:cTn id="63" fill="hold">
                            <p:stCondLst>
                              <p:cond delay="0"/>
                            </p:stCondLst>
                            <p:childTnLst>
                              <p:par>
                                <p:cTn id="64" presetID="1" presetClass="exit" presetSubtype="0" fill="hold" nodeType="withEffect">
                                  <p:stCondLst>
                                    <p:cond delay="0"/>
                                  </p:stCondLst>
                                  <p:childTnLst>
                                    <p:set>
                                      <p:cBhvr>
                                        <p:cTn id="65" dur="1" fill="hold">
                                          <p:stCondLst>
                                            <p:cond delay="0"/>
                                          </p:stCondLst>
                                        </p:cTn>
                                        <p:tgtEl>
                                          <p:spTgt spid="31"/>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5" name="click.wav"/>
                                        </p:tgtEl>
                                      </p:cMediaNode>
                                    </p:audio>
                                  </p:subTnLst>
                                </p:cTn>
                              </p:par>
                            </p:childTnLst>
                          </p:cTn>
                        </p:par>
                      </p:childTnLst>
                    </p:cTn>
                  </p:par>
                </p:childTnLst>
              </p:cTn>
              <p:nextCondLst>
                <p:cond evt="onClick" delay="0">
                  <p:tgtEl>
                    <p:spTgt spid="31"/>
                  </p:tgtEl>
                </p:cond>
              </p:nextCondLst>
            </p:seq>
          </p:childTnLst>
        </p:cTn>
      </p:par>
    </p:tnLst>
    <p:bldLst>
      <p:bldP spid="76" grpId="0" animBg="1"/>
      <p:bldP spid="77" grpId="0" animBg="1"/>
      <p:bldP spid="78" grpId="0" animBg="1"/>
      <p:bldP spid="79" grpId="0" animBg="1"/>
      <p:bldP spid="80" grpId="0" animBg="1"/>
      <p:bldP spid="81" grpId="0" animBg="1"/>
      <p:bldP spid="8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4" name="Picture 3">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4787" y="5389797"/>
            <a:ext cx="2400300" cy="1468203"/>
          </a:xfrm>
          <a:prstGeom prst="rect">
            <a:avLst/>
          </a:prstGeom>
        </p:spPr>
      </p:pic>
      <p:sp>
        <p:nvSpPr>
          <p:cNvPr id="5" name="Rectangle: Rounded Corners 4">
            <a:extLst>
              <a:ext uri="{FF2B5EF4-FFF2-40B4-BE49-F238E27FC236}">
                <a16:creationId xmlns:a16="http://schemas.microsoft.com/office/drawing/2014/main" id="{AD8F65BE-B4E5-4E77-B3D5-B4FE11A1B6EA}"/>
              </a:ext>
            </a:extLst>
          </p:cNvPr>
          <p:cNvSpPr/>
          <p:nvPr/>
        </p:nvSpPr>
        <p:spPr>
          <a:xfrm>
            <a:off x="2343150" y="276225"/>
            <a:ext cx="7677150" cy="112395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1.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trước</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học</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6" name="Rectangle: Rounded Corners 5">
            <a:extLst>
              <a:ext uri="{FF2B5EF4-FFF2-40B4-BE49-F238E27FC236}">
                <a16:creationId xmlns:a16="http://schemas.microsoft.com/office/drawing/2014/main" id="{47E5112D-0858-4F7A-BF6E-035A371032EC}"/>
              </a:ext>
            </a:extLst>
          </p:cNvPr>
          <p:cNvSpPr/>
          <p:nvPr/>
        </p:nvSpPr>
        <p:spPr>
          <a:xfrm>
            <a:off x="3771900" y="2714625"/>
            <a:ext cx="5410200" cy="112395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Đáp</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án</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Thư</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viện</a:t>
            </a:r>
            <a:endPar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224519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7" name="Picture 6">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4787" y="5389797"/>
            <a:ext cx="2400300" cy="1468203"/>
          </a:xfrm>
          <a:prstGeom prst="rect">
            <a:avLst/>
          </a:prstGeom>
        </p:spPr>
      </p:pic>
      <p:sp>
        <p:nvSpPr>
          <p:cNvPr id="5" name="Rectangle: Rounded Corners 4">
            <a:extLst>
              <a:ext uri="{FF2B5EF4-FFF2-40B4-BE49-F238E27FC236}">
                <a16:creationId xmlns:a16="http://schemas.microsoft.com/office/drawing/2014/main" id="{9C8125A0-830C-497A-B4ED-F4F4DF18CAA9}"/>
              </a:ext>
            </a:extLst>
          </p:cNvPr>
          <p:cNvSpPr/>
          <p:nvPr/>
        </p:nvSpPr>
        <p:spPr>
          <a:xfrm>
            <a:off x="1123949" y="276225"/>
            <a:ext cx="10448925" cy="17907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2.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loại</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phuơng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tiện</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giao</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cộng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chia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thành</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nhiều</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toa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nghĩa</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nào</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sp>
        <p:nvSpPr>
          <p:cNvPr id="6" name="Rectangle: Rounded Corners 5">
            <a:extLst>
              <a:ext uri="{FF2B5EF4-FFF2-40B4-BE49-F238E27FC236}">
                <a16:creationId xmlns:a16="http://schemas.microsoft.com/office/drawing/2014/main" id="{A2828B8D-9CED-4F14-B101-89D7E8F39873}"/>
              </a:ext>
            </a:extLst>
          </p:cNvPr>
          <p:cNvSpPr/>
          <p:nvPr/>
        </p:nvSpPr>
        <p:spPr>
          <a:xfrm>
            <a:off x="3781425" y="3695700"/>
            <a:ext cx="5410200" cy="112395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Đáp</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án</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Tàu</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điện</a:t>
            </a:r>
            <a:endPar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90073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
          <p:cNvSpPr>
            <a:spLocks/>
          </p:cNvSpPr>
          <p:nvPr/>
        </p:nvSpPr>
        <p:spPr bwMode="auto">
          <a:xfrm>
            <a:off x="8013700" y="2503488"/>
            <a:ext cx="776288" cy="381000"/>
          </a:xfrm>
          <a:custGeom>
            <a:avLst/>
            <a:gdLst>
              <a:gd name="T0" fmla="*/ 1 w 128"/>
              <a:gd name="T1" fmla="*/ 63 h 63"/>
              <a:gd name="T2" fmla="*/ 0 w 128"/>
              <a:gd name="T3" fmla="*/ 56 h 63"/>
              <a:gd name="T4" fmla="*/ 4 w 128"/>
              <a:gd name="T5" fmla="*/ 42 h 63"/>
              <a:gd name="T6" fmla="*/ 21 w 128"/>
              <a:gd name="T7" fmla="*/ 29 h 63"/>
              <a:gd name="T8" fmla="*/ 37 w 128"/>
              <a:gd name="T9" fmla="*/ 29 h 63"/>
              <a:gd name="T10" fmla="*/ 43 w 128"/>
              <a:gd name="T11" fmla="*/ 31 h 63"/>
              <a:gd name="T12" fmla="*/ 44 w 128"/>
              <a:gd name="T13" fmla="*/ 21 h 63"/>
              <a:gd name="T14" fmla="*/ 50 w 128"/>
              <a:gd name="T15" fmla="*/ 9 h 63"/>
              <a:gd name="T16" fmla="*/ 56 w 128"/>
              <a:gd name="T17" fmla="*/ 5 h 63"/>
              <a:gd name="T18" fmla="*/ 72 w 128"/>
              <a:gd name="T19" fmla="*/ 0 h 63"/>
              <a:gd name="T20" fmla="*/ 89 w 128"/>
              <a:gd name="T21" fmla="*/ 5 h 63"/>
              <a:gd name="T22" fmla="*/ 89 w 128"/>
              <a:gd name="T23" fmla="*/ 5 h 63"/>
              <a:gd name="T24" fmla="*/ 102 w 128"/>
              <a:gd name="T25" fmla="*/ 22 h 63"/>
              <a:gd name="T26" fmla="*/ 102 w 128"/>
              <a:gd name="T27" fmla="*/ 36 h 63"/>
              <a:gd name="T28" fmla="*/ 100 w 128"/>
              <a:gd name="T29" fmla="*/ 40 h 63"/>
              <a:gd name="T30" fmla="*/ 106 w 128"/>
              <a:gd name="T31" fmla="*/ 40 h 63"/>
              <a:gd name="T32" fmla="*/ 127 w 128"/>
              <a:gd name="T33" fmla="*/ 63 h 63"/>
              <a:gd name="T34" fmla="*/ 1 w 128"/>
              <a:gd name="T35"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63">
                <a:moveTo>
                  <a:pt x="1" y="63"/>
                </a:moveTo>
                <a:cubicBezTo>
                  <a:pt x="1" y="61"/>
                  <a:pt x="0" y="59"/>
                  <a:pt x="0" y="56"/>
                </a:cubicBezTo>
                <a:cubicBezTo>
                  <a:pt x="0" y="51"/>
                  <a:pt x="2" y="46"/>
                  <a:pt x="4" y="42"/>
                </a:cubicBezTo>
                <a:cubicBezTo>
                  <a:pt x="8" y="36"/>
                  <a:pt x="14" y="30"/>
                  <a:pt x="21" y="29"/>
                </a:cubicBezTo>
                <a:cubicBezTo>
                  <a:pt x="29" y="27"/>
                  <a:pt x="30" y="28"/>
                  <a:pt x="37" y="29"/>
                </a:cubicBezTo>
                <a:cubicBezTo>
                  <a:pt x="39" y="29"/>
                  <a:pt x="41" y="30"/>
                  <a:pt x="43" y="31"/>
                </a:cubicBezTo>
                <a:cubicBezTo>
                  <a:pt x="43" y="27"/>
                  <a:pt x="43" y="24"/>
                  <a:pt x="44" y="21"/>
                </a:cubicBezTo>
                <a:cubicBezTo>
                  <a:pt x="45" y="16"/>
                  <a:pt x="47" y="13"/>
                  <a:pt x="50" y="9"/>
                </a:cubicBezTo>
                <a:cubicBezTo>
                  <a:pt x="52" y="8"/>
                  <a:pt x="54" y="6"/>
                  <a:pt x="56" y="5"/>
                </a:cubicBezTo>
                <a:cubicBezTo>
                  <a:pt x="61" y="2"/>
                  <a:pt x="66" y="0"/>
                  <a:pt x="72" y="0"/>
                </a:cubicBezTo>
                <a:cubicBezTo>
                  <a:pt x="78" y="0"/>
                  <a:pt x="84" y="2"/>
                  <a:pt x="89" y="5"/>
                </a:cubicBezTo>
                <a:cubicBezTo>
                  <a:pt x="89" y="5"/>
                  <a:pt x="89" y="5"/>
                  <a:pt x="89" y="5"/>
                </a:cubicBezTo>
                <a:cubicBezTo>
                  <a:pt x="95" y="8"/>
                  <a:pt x="99" y="15"/>
                  <a:pt x="102" y="22"/>
                </a:cubicBezTo>
                <a:cubicBezTo>
                  <a:pt x="103" y="26"/>
                  <a:pt x="103" y="32"/>
                  <a:pt x="102" y="36"/>
                </a:cubicBezTo>
                <a:cubicBezTo>
                  <a:pt x="101" y="38"/>
                  <a:pt x="101" y="39"/>
                  <a:pt x="100" y="40"/>
                </a:cubicBezTo>
                <a:cubicBezTo>
                  <a:pt x="102" y="40"/>
                  <a:pt x="104" y="40"/>
                  <a:pt x="106" y="40"/>
                </a:cubicBezTo>
                <a:cubicBezTo>
                  <a:pt x="121" y="40"/>
                  <a:pt x="128" y="52"/>
                  <a:pt x="127" y="63"/>
                </a:cubicBezTo>
                <a:lnTo>
                  <a:pt x="1" y="63"/>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9" name="Freeform 6"/>
          <p:cNvSpPr>
            <a:spLocks/>
          </p:cNvSpPr>
          <p:nvPr/>
        </p:nvSpPr>
        <p:spPr bwMode="auto">
          <a:xfrm>
            <a:off x="6000750" y="3211513"/>
            <a:ext cx="679450" cy="309562"/>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 name="Freeform 30"/>
          <p:cNvSpPr>
            <a:spLocks/>
          </p:cNvSpPr>
          <p:nvPr/>
        </p:nvSpPr>
        <p:spPr bwMode="auto">
          <a:xfrm>
            <a:off x="10699750" y="3581400"/>
            <a:ext cx="1152525" cy="471487"/>
          </a:xfrm>
          <a:custGeom>
            <a:avLst/>
            <a:gdLst>
              <a:gd name="T0" fmla="*/ 190 w 190"/>
              <a:gd name="T1" fmla="*/ 78 h 78"/>
              <a:gd name="T2" fmla="*/ 163 w 190"/>
              <a:gd name="T3" fmla="*/ 51 h 78"/>
              <a:gd name="T4" fmla="*/ 133 w 190"/>
              <a:gd name="T5" fmla="*/ 55 h 78"/>
              <a:gd name="T6" fmla="*/ 133 w 190"/>
              <a:gd name="T7" fmla="*/ 54 h 78"/>
              <a:gd name="T8" fmla="*/ 105 w 190"/>
              <a:gd name="T9" fmla="*/ 36 h 78"/>
              <a:gd name="T10" fmla="*/ 105 w 190"/>
              <a:gd name="T11" fmla="*/ 36 h 78"/>
              <a:gd name="T12" fmla="*/ 70 w 190"/>
              <a:gd name="T13" fmla="*/ 0 h 78"/>
              <a:gd name="T14" fmla="*/ 34 w 190"/>
              <a:gd name="T15" fmla="*/ 36 h 78"/>
              <a:gd name="T16" fmla="*/ 37 w 190"/>
              <a:gd name="T17" fmla="*/ 48 h 78"/>
              <a:gd name="T18" fmla="*/ 32 w 190"/>
              <a:gd name="T19" fmla="*/ 48 h 78"/>
              <a:gd name="T20" fmla="*/ 0 w 190"/>
              <a:gd name="T21" fmla="*/ 78 h 78"/>
              <a:gd name="T22" fmla="*/ 190 w 190"/>
              <a:gd name="T2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 h="78">
                <a:moveTo>
                  <a:pt x="190" y="78"/>
                </a:moveTo>
                <a:cubicBezTo>
                  <a:pt x="187" y="65"/>
                  <a:pt x="177" y="54"/>
                  <a:pt x="163" y="51"/>
                </a:cubicBezTo>
                <a:cubicBezTo>
                  <a:pt x="153" y="48"/>
                  <a:pt x="142" y="50"/>
                  <a:pt x="133" y="55"/>
                </a:cubicBezTo>
                <a:cubicBezTo>
                  <a:pt x="133" y="54"/>
                  <a:pt x="133" y="54"/>
                  <a:pt x="133" y="54"/>
                </a:cubicBezTo>
                <a:cubicBezTo>
                  <a:pt x="127" y="44"/>
                  <a:pt x="116" y="38"/>
                  <a:pt x="105" y="36"/>
                </a:cubicBezTo>
                <a:cubicBezTo>
                  <a:pt x="105" y="36"/>
                  <a:pt x="105" y="36"/>
                  <a:pt x="105" y="36"/>
                </a:cubicBezTo>
                <a:cubicBezTo>
                  <a:pt x="105" y="16"/>
                  <a:pt x="89" y="0"/>
                  <a:pt x="70" y="0"/>
                </a:cubicBezTo>
                <a:cubicBezTo>
                  <a:pt x="50" y="0"/>
                  <a:pt x="34" y="16"/>
                  <a:pt x="34" y="36"/>
                </a:cubicBezTo>
                <a:cubicBezTo>
                  <a:pt x="34" y="40"/>
                  <a:pt x="35" y="44"/>
                  <a:pt x="37" y="48"/>
                </a:cubicBezTo>
                <a:cubicBezTo>
                  <a:pt x="35" y="48"/>
                  <a:pt x="34" y="48"/>
                  <a:pt x="32" y="48"/>
                </a:cubicBezTo>
                <a:cubicBezTo>
                  <a:pt x="12" y="48"/>
                  <a:pt x="1" y="63"/>
                  <a:pt x="0" y="78"/>
                </a:cubicBezTo>
                <a:lnTo>
                  <a:pt x="190" y="7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0" name="Freeform 7"/>
          <p:cNvSpPr>
            <a:spLocks/>
          </p:cNvSpPr>
          <p:nvPr/>
        </p:nvSpPr>
        <p:spPr bwMode="auto">
          <a:xfrm>
            <a:off x="8729665" y="4361094"/>
            <a:ext cx="3379788" cy="2351089"/>
          </a:xfrm>
          <a:custGeom>
            <a:avLst/>
            <a:gdLst>
              <a:gd name="T0" fmla="*/ 715 w 715"/>
              <a:gd name="T1" fmla="*/ 597 h 597"/>
              <a:gd name="T2" fmla="*/ 715 w 715"/>
              <a:gd name="T3" fmla="*/ 583 h 597"/>
              <a:gd name="T4" fmla="*/ 358 w 715"/>
              <a:gd name="T5" fmla="*/ 0 h 597"/>
              <a:gd name="T6" fmla="*/ 0 w 715"/>
              <a:gd name="T7" fmla="*/ 583 h 597"/>
              <a:gd name="T8" fmla="*/ 0 w 715"/>
              <a:gd name="T9" fmla="*/ 597 h 597"/>
              <a:gd name="T10" fmla="*/ 715 w 715"/>
              <a:gd name="T11" fmla="*/ 597 h 597"/>
            </a:gdLst>
            <a:ahLst/>
            <a:cxnLst>
              <a:cxn ang="0">
                <a:pos x="T0" y="T1"/>
              </a:cxn>
              <a:cxn ang="0">
                <a:pos x="T2" y="T3"/>
              </a:cxn>
              <a:cxn ang="0">
                <a:pos x="T4" y="T5"/>
              </a:cxn>
              <a:cxn ang="0">
                <a:pos x="T6" y="T7"/>
              </a:cxn>
              <a:cxn ang="0">
                <a:pos x="T8" y="T9"/>
              </a:cxn>
              <a:cxn ang="0">
                <a:pos x="T10" y="T11"/>
              </a:cxn>
            </a:cxnLst>
            <a:rect l="0" t="0" r="r" b="b"/>
            <a:pathLst>
              <a:path w="715" h="597">
                <a:moveTo>
                  <a:pt x="715" y="597"/>
                </a:moveTo>
                <a:cubicBezTo>
                  <a:pt x="715" y="592"/>
                  <a:pt x="715" y="588"/>
                  <a:pt x="715" y="583"/>
                </a:cubicBezTo>
                <a:cubicBezTo>
                  <a:pt x="715" y="261"/>
                  <a:pt x="555" y="0"/>
                  <a:pt x="358" y="0"/>
                </a:cubicBezTo>
                <a:cubicBezTo>
                  <a:pt x="160" y="0"/>
                  <a:pt x="0" y="261"/>
                  <a:pt x="0" y="583"/>
                </a:cubicBezTo>
                <a:cubicBezTo>
                  <a:pt x="0" y="588"/>
                  <a:pt x="0" y="592"/>
                  <a:pt x="0" y="597"/>
                </a:cubicBezTo>
                <a:cubicBezTo>
                  <a:pt x="715" y="597"/>
                  <a:pt x="715" y="597"/>
                  <a:pt x="715" y="597"/>
                </a:cubicBezTo>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 name="Freeform 8"/>
          <p:cNvSpPr>
            <a:spLocks noEditPoints="1"/>
          </p:cNvSpPr>
          <p:nvPr/>
        </p:nvSpPr>
        <p:spPr bwMode="auto">
          <a:xfrm>
            <a:off x="8729665" y="4365222"/>
            <a:ext cx="1636060" cy="2346961"/>
          </a:xfrm>
          <a:custGeom>
            <a:avLst/>
            <a:gdLst>
              <a:gd name="T0" fmla="*/ 346 w 346"/>
              <a:gd name="T1" fmla="*/ 550 h 596"/>
              <a:gd name="T2" fmla="*/ 335 w 346"/>
              <a:gd name="T3" fmla="*/ 550 h 596"/>
              <a:gd name="T4" fmla="*/ 335 w 346"/>
              <a:gd name="T5" fmla="*/ 572 h 596"/>
              <a:gd name="T6" fmla="*/ 335 w 346"/>
              <a:gd name="T7" fmla="*/ 583 h 596"/>
              <a:gd name="T8" fmla="*/ 0 w 346"/>
              <a:gd name="T9" fmla="*/ 583 h 596"/>
              <a:gd name="T10" fmla="*/ 0 w 346"/>
              <a:gd name="T11" fmla="*/ 596 h 596"/>
              <a:gd name="T12" fmla="*/ 346 w 346"/>
              <a:gd name="T13" fmla="*/ 596 h 596"/>
              <a:gd name="T14" fmla="*/ 346 w 346"/>
              <a:gd name="T15" fmla="*/ 550 h 596"/>
              <a:gd name="T16" fmla="*/ 346 w 346"/>
              <a:gd name="T17" fmla="*/ 0 h 596"/>
              <a:gd name="T18" fmla="*/ 127 w 346"/>
              <a:gd name="T19" fmla="*/ 137 h 596"/>
              <a:gd name="T20" fmla="*/ 327 w 346"/>
              <a:gd name="T21" fmla="*/ 463 h 596"/>
              <a:gd name="T22" fmla="*/ 346 w 346"/>
              <a:gd name="T23" fmla="*/ 472 h 596"/>
              <a:gd name="T24" fmla="*/ 346 w 346"/>
              <a:gd name="T25"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596">
                <a:moveTo>
                  <a:pt x="346" y="550"/>
                </a:moveTo>
                <a:cubicBezTo>
                  <a:pt x="335" y="550"/>
                  <a:pt x="335" y="550"/>
                  <a:pt x="335" y="550"/>
                </a:cubicBezTo>
                <a:cubicBezTo>
                  <a:pt x="335" y="557"/>
                  <a:pt x="335" y="565"/>
                  <a:pt x="335" y="572"/>
                </a:cubicBezTo>
                <a:cubicBezTo>
                  <a:pt x="335" y="576"/>
                  <a:pt x="335" y="579"/>
                  <a:pt x="335" y="583"/>
                </a:cubicBezTo>
                <a:cubicBezTo>
                  <a:pt x="0" y="583"/>
                  <a:pt x="0" y="583"/>
                  <a:pt x="0" y="583"/>
                </a:cubicBezTo>
                <a:cubicBezTo>
                  <a:pt x="0" y="587"/>
                  <a:pt x="0" y="592"/>
                  <a:pt x="0" y="596"/>
                </a:cubicBezTo>
                <a:cubicBezTo>
                  <a:pt x="346" y="596"/>
                  <a:pt x="346" y="596"/>
                  <a:pt x="346" y="596"/>
                </a:cubicBezTo>
                <a:cubicBezTo>
                  <a:pt x="346" y="550"/>
                  <a:pt x="346" y="550"/>
                  <a:pt x="346" y="550"/>
                </a:cubicBezTo>
                <a:moveTo>
                  <a:pt x="346" y="0"/>
                </a:moveTo>
                <a:cubicBezTo>
                  <a:pt x="263" y="4"/>
                  <a:pt x="186" y="55"/>
                  <a:pt x="127" y="137"/>
                </a:cubicBezTo>
                <a:cubicBezTo>
                  <a:pt x="225" y="177"/>
                  <a:pt x="303" y="303"/>
                  <a:pt x="327" y="463"/>
                </a:cubicBezTo>
                <a:cubicBezTo>
                  <a:pt x="334" y="464"/>
                  <a:pt x="341" y="467"/>
                  <a:pt x="346" y="472"/>
                </a:cubicBezTo>
                <a:cubicBezTo>
                  <a:pt x="346" y="0"/>
                  <a:pt x="346" y="0"/>
                  <a:pt x="346" y="0"/>
                </a:cubicBezTo>
              </a:path>
            </a:pathLst>
          </a:custGeom>
          <a:solidFill>
            <a:srgbClr val="FFB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2" name="Freeform 9"/>
          <p:cNvSpPr>
            <a:spLocks/>
          </p:cNvSpPr>
          <p:nvPr/>
        </p:nvSpPr>
        <p:spPr bwMode="auto">
          <a:xfrm>
            <a:off x="7432676" y="4825627"/>
            <a:ext cx="2595172" cy="1807180"/>
          </a:xfrm>
          <a:custGeom>
            <a:avLst/>
            <a:gdLst>
              <a:gd name="T0" fmla="*/ 549 w 549"/>
              <a:gd name="T1" fmla="*/ 459 h 459"/>
              <a:gd name="T2" fmla="*/ 549 w 549"/>
              <a:gd name="T3" fmla="*/ 448 h 459"/>
              <a:gd name="T4" fmla="*/ 275 w 549"/>
              <a:gd name="T5" fmla="*/ 0 h 459"/>
              <a:gd name="T6" fmla="*/ 0 w 549"/>
              <a:gd name="T7" fmla="*/ 448 h 459"/>
              <a:gd name="T8" fmla="*/ 1 w 549"/>
              <a:gd name="T9" fmla="*/ 459 h 459"/>
              <a:gd name="T10" fmla="*/ 549 w 549"/>
              <a:gd name="T11" fmla="*/ 459 h 459"/>
            </a:gdLst>
            <a:ahLst/>
            <a:cxnLst>
              <a:cxn ang="0">
                <a:pos x="T0" y="T1"/>
              </a:cxn>
              <a:cxn ang="0">
                <a:pos x="T2" y="T3"/>
              </a:cxn>
              <a:cxn ang="0">
                <a:pos x="T4" y="T5"/>
              </a:cxn>
              <a:cxn ang="0">
                <a:pos x="T6" y="T7"/>
              </a:cxn>
              <a:cxn ang="0">
                <a:pos x="T8" y="T9"/>
              </a:cxn>
              <a:cxn ang="0">
                <a:pos x="T10" y="T11"/>
              </a:cxn>
            </a:cxnLst>
            <a:rect l="0" t="0" r="r" b="b"/>
            <a:pathLst>
              <a:path w="549" h="459">
                <a:moveTo>
                  <a:pt x="549" y="459"/>
                </a:moveTo>
                <a:cubicBezTo>
                  <a:pt x="549" y="455"/>
                  <a:pt x="549" y="452"/>
                  <a:pt x="549" y="448"/>
                </a:cubicBezTo>
                <a:cubicBezTo>
                  <a:pt x="549" y="201"/>
                  <a:pt x="427" y="0"/>
                  <a:pt x="275" y="0"/>
                </a:cubicBezTo>
                <a:cubicBezTo>
                  <a:pt x="123" y="0"/>
                  <a:pt x="0" y="201"/>
                  <a:pt x="0" y="448"/>
                </a:cubicBezTo>
                <a:cubicBezTo>
                  <a:pt x="0" y="452"/>
                  <a:pt x="1" y="455"/>
                  <a:pt x="1" y="459"/>
                </a:cubicBezTo>
                <a:cubicBezTo>
                  <a:pt x="549" y="459"/>
                  <a:pt x="549" y="459"/>
                  <a:pt x="549" y="459"/>
                </a:cubicBezTo>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4" name="Freeform 11"/>
          <p:cNvSpPr>
            <a:spLocks/>
          </p:cNvSpPr>
          <p:nvPr/>
        </p:nvSpPr>
        <p:spPr bwMode="auto">
          <a:xfrm>
            <a:off x="7432676" y="4829755"/>
            <a:ext cx="1257365" cy="1803052"/>
          </a:xfrm>
          <a:custGeom>
            <a:avLst/>
            <a:gdLst>
              <a:gd name="T0" fmla="*/ 1 w 266"/>
              <a:gd name="T1" fmla="*/ 416 h 458"/>
              <a:gd name="T2" fmla="*/ 1 w 266"/>
              <a:gd name="T3" fmla="*/ 417 h 458"/>
              <a:gd name="T4" fmla="*/ 1 w 266"/>
              <a:gd name="T5" fmla="*/ 417 h 458"/>
              <a:gd name="T6" fmla="*/ 1 w 266"/>
              <a:gd name="T7" fmla="*/ 418 h 458"/>
              <a:gd name="T8" fmla="*/ 1 w 266"/>
              <a:gd name="T9" fmla="*/ 418 h 458"/>
              <a:gd name="T10" fmla="*/ 1 w 266"/>
              <a:gd name="T11" fmla="*/ 419 h 458"/>
              <a:gd name="T12" fmla="*/ 1 w 266"/>
              <a:gd name="T13" fmla="*/ 419 h 458"/>
              <a:gd name="T14" fmla="*/ 1 w 266"/>
              <a:gd name="T15" fmla="*/ 420 h 458"/>
              <a:gd name="T16" fmla="*/ 1 w 266"/>
              <a:gd name="T17" fmla="*/ 421 h 458"/>
              <a:gd name="T18" fmla="*/ 1 w 266"/>
              <a:gd name="T19" fmla="*/ 421 h 458"/>
              <a:gd name="T20" fmla="*/ 1 w 266"/>
              <a:gd name="T21" fmla="*/ 422 h 458"/>
              <a:gd name="T22" fmla="*/ 1 w 266"/>
              <a:gd name="T23" fmla="*/ 422 h 458"/>
              <a:gd name="T24" fmla="*/ 1 w 266"/>
              <a:gd name="T25" fmla="*/ 423 h 458"/>
              <a:gd name="T26" fmla="*/ 1 w 266"/>
              <a:gd name="T27" fmla="*/ 423 h 458"/>
              <a:gd name="T28" fmla="*/ 1 w 266"/>
              <a:gd name="T29" fmla="*/ 424 h 458"/>
              <a:gd name="T30" fmla="*/ 1 w 266"/>
              <a:gd name="T31" fmla="*/ 424 h 458"/>
              <a:gd name="T32" fmla="*/ 1 w 266"/>
              <a:gd name="T33" fmla="*/ 425 h 458"/>
              <a:gd name="T34" fmla="*/ 1 w 266"/>
              <a:gd name="T35" fmla="*/ 425 h 458"/>
              <a:gd name="T36" fmla="*/ 1 w 266"/>
              <a:gd name="T37" fmla="*/ 426 h 458"/>
              <a:gd name="T38" fmla="*/ 1 w 266"/>
              <a:gd name="T39" fmla="*/ 426 h 458"/>
              <a:gd name="T40" fmla="*/ 1 w 266"/>
              <a:gd name="T41" fmla="*/ 427 h 458"/>
              <a:gd name="T42" fmla="*/ 1 w 266"/>
              <a:gd name="T43" fmla="*/ 428 h 458"/>
              <a:gd name="T44" fmla="*/ 1 w 266"/>
              <a:gd name="T45" fmla="*/ 430 h 458"/>
              <a:gd name="T46" fmla="*/ 1 w 266"/>
              <a:gd name="T47" fmla="*/ 431 h 458"/>
              <a:gd name="T48" fmla="*/ 1 w 266"/>
              <a:gd name="T49" fmla="*/ 431 h 458"/>
              <a:gd name="T50" fmla="*/ 1 w 266"/>
              <a:gd name="T51" fmla="*/ 432 h 458"/>
              <a:gd name="T52" fmla="*/ 1 w 266"/>
              <a:gd name="T53" fmla="*/ 432 h 458"/>
              <a:gd name="T54" fmla="*/ 1 w 266"/>
              <a:gd name="T55" fmla="*/ 433 h 458"/>
              <a:gd name="T56" fmla="*/ 1 w 266"/>
              <a:gd name="T57" fmla="*/ 433 h 458"/>
              <a:gd name="T58" fmla="*/ 1 w 266"/>
              <a:gd name="T59" fmla="*/ 434 h 458"/>
              <a:gd name="T60" fmla="*/ 1 w 266"/>
              <a:gd name="T61" fmla="*/ 434 h 458"/>
              <a:gd name="T62" fmla="*/ 1 w 266"/>
              <a:gd name="T63" fmla="*/ 435 h 458"/>
              <a:gd name="T64" fmla="*/ 1 w 266"/>
              <a:gd name="T65" fmla="*/ 435 h 458"/>
              <a:gd name="T66" fmla="*/ 1 w 266"/>
              <a:gd name="T67" fmla="*/ 436 h 458"/>
              <a:gd name="T68" fmla="*/ 1 w 266"/>
              <a:gd name="T69" fmla="*/ 436 h 458"/>
              <a:gd name="T70" fmla="*/ 1 w 266"/>
              <a:gd name="T71" fmla="*/ 437 h 458"/>
              <a:gd name="T72" fmla="*/ 1 w 266"/>
              <a:gd name="T73" fmla="*/ 437 h 458"/>
              <a:gd name="T74" fmla="*/ 1 w 266"/>
              <a:gd name="T75" fmla="*/ 438 h 458"/>
              <a:gd name="T76" fmla="*/ 1 w 266"/>
              <a:gd name="T77" fmla="*/ 439 h 458"/>
              <a:gd name="T78" fmla="*/ 1 w 266"/>
              <a:gd name="T79" fmla="*/ 439 h 458"/>
              <a:gd name="T80" fmla="*/ 1 w 266"/>
              <a:gd name="T81" fmla="*/ 440 h 458"/>
              <a:gd name="T82" fmla="*/ 1 w 266"/>
              <a:gd name="T83" fmla="*/ 440 h 458"/>
              <a:gd name="T84" fmla="*/ 1 w 266"/>
              <a:gd name="T85" fmla="*/ 441 h 458"/>
              <a:gd name="T86" fmla="*/ 1 w 266"/>
              <a:gd name="T87" fmla="*/ 441 h 458"/>
              <a:gd name="T88" fmla="*/ 1 w 266"/>
              <a:gd name="T89" fmla="*/ 442 h 458"/>
              <a:gd name="T90" fmla="*/ 1 w 266"/>
              <a:gd name="T91" fmla="*/ 442 h 458"/>
              <a:gd name="T92" fmla="*/ 1 w 266"/>
              <a:gd name="T93" fmla="*/ 443 h 458"/>
              <a:gd name="T94" fmla="*/ 1 w 266"/>
              <a:gd name="T95" fmla="*/ 443 h 458"/>
              <a:gd name="T96" fmla="*/ 1 w 266"/>
              <a:gd name="T97" fmla="*/ 444 h 458"/>
              <a:gd name="T98" fmla="*/ 1 w 266"/>
              <a:gd name="T99" fmla="*/ 444 h 458"/>
              <a:gd name="T100" fmla="*/ 0 w 266"/>
              <a:gd name="T101" fmla="*/ 445 h 458"/>
              <a:gd name="T102" fmla="*/ 0 w 266"/>
              <a:gd name="T103" fmla="*/ 446 h 458"/>
              <a:gd name="T104" fmla="*/ 0 w 266"/>
              <a:gd name="T105" fmla="*/ 446 h 458"/>
              <a:gd name="T106" fmla="*/ 0 w 266"/>
              <a:gd name="T107" fmla="*/ 447 h 458"/>
              <a:gd name="T108" fmla="*/ 266 w 266"/>
              <a:gd name="T109" fmla="*/ 458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6" h="458">
                <a:moveTo>
                  <a:pt x="266" y="0"/>
                </a:moveTo>
                <a:cubicBezTo>
                  <a:pt x="125" y="7"/>
                  <a:pt x="11" y="188"/>
                  <a:pt x="1" y="416"/>
                </a:cubicBezTo>
                <a:cubicBezTo>
                  <a:pt x="1" y="416"/>
                  <a:pt x="1" y="416"/>
                  <a:pt x="1" y="416"/>
                </a:cubicBezTo>
                <a:cubicBezTo>
                  <a:pt x="1" y="416"/>
                  <a:pt x="1" y="417"/>
                  <a:pt x="1" y="417"/>
                </a:cubicBezTo>
                <a:cubicBezTo>
                  <a:pt x="1" y="417"/>
                  <a:pt x="1" y="417"/>
                  <a:pt x="1" y="417"/>
                </a:cubicBezTo>
                <a:cubicBezTo>
                  <a:pt x="1" y="417"/>
                  <a:pt x="1" y="417"/>
                  <a:pt x="1" y="417"/>
                </a:cubicBezTo>
                <a:cubicBezTo>
                  <a:pt x="1" y="417"/>
                  <a:pt x="1" y="417"/>
                  <a:pt x="1" y="417"/>
                </a:cubicBezTo>
                <a:cubicBezTo>
                  <a:pt x="1" y="417"/>
                  <a:pt x="1" y="417"/>
                  <a:pt x="1" y="417"/>
                </a:cubicBezTo>
                <a:cubicBezTo>
                  <a:pt x="1" y="417"/>
                  <a:pt x="1" y="417"/>
                  <a:pt x="1" y="417"/>
                </a:cubicBezTo>
                <a:cubicBezTo>
                  <a:pt x="1" y="417"/>
                  <a:pt x="1" y="418"/>
                  <a:pt x="1" y="418"/>
                </a:cubicBezTo>
                <a:cubicBezTo>
                  <a:pt x="1" y="418"/>
                  <a:pt x="1" y="418"/>
                  <a:pt x="1" y="418"/>
                </a:cubicBezTo>
                <a:cubicBezTo>
                  <a:pt x="1" y="418"/>
                  <a:pt x="1" y="418"/>
                  <a:pt x="1" y="418"/>
                </a:cubicBezTo>
                <a:cubicBezTo>
                  <a:pt x="1" y="418"/>
                  <a:pt x="1" y="418"/>
                  <a:pt x="1" y="418"/>
                </a:cubicBezTo>
                <a:cubicBezTo>
                  <a:pt x="1" y="418"/>
                  <a:pt x="1" y="418"/>
                  <a:pt x="1" y="418"/>
                </a:cubicBezTo>
                <a:cubicBezTo>
                  <a:pt x="1" y="418"/>
                  <a:pt x="1" y="418"/>
                  <a:pt x="1" y="418"/>
                </a:cubicBezTo>
                <a:cubicBezTo>
                  <a:pt x="1" y="419"/>
                  <a:pt x="1" y="419"/>
                  <a:pt x="1" y="419"/>
                </a:cubicBezTo>
                <a:cubicBezTo>
                  <a:pt x="1" y="419"/>
                  <a:pt x="1" y="419"/>
                  <a:pt x="1" y="419"/>
                </a:cubicBezTo>
                <a:cubicBezTo>
                  <a:pt x="1" y="419"/>
                  <a:pt x="1" y="419"/>
                  <a:pt x="1" y="419"/>
                </a:cubicBezTo>
                <a:cubicBezTo>
                  <a:pt x="1" y="419"/>
                  <a:pt x="1" y="419"/>
                  <a:pt x="1" y="419"/>
                </a:cubicBezTo>
                <a:cubicBezTo>
                  <a:pt x="1" y="419"/>
                  <a:pt x="1" y="419"/>
                  <a:pt x="1" y="419"/>
                </a:cubicBezTo>
                <a:cubicBezTo>
                  <a:pt x="1" y="419"/>
                  <a:pt x="1" y="419"/>
                  <a:pt x="1" y="419"/>
                </a:cubicBezTo>
                <a:cubicBezTo>
                  <a:pt x="1" y="420"/>
                  <a:pt x="1" y="420"/>
                  <a:pt x="1" y="420"/>
                </a:cubicBezTo>
                <a:cubicBezTo>
                  <a:pt x="1" y="420"/>
                  <a:pt x="1" y="420"/>
                  <a:pt x="1" y="420"/>
                </a:cubicBezTo>
                <a:cubicBezTo>
                  <a:pt x="1" y="420"/>
                  <a:pt x="1" y="420"/>
                  <a:pt x="1" y="420"/>
                </a:cubicBezTo>
                <a:cubicBezTo>
                  <a:pt x="1" y="420"/>
                  <a:pt x="1" y="420"/>
                  <a:pt x="1" y="420"/>
                </a:cubicBezTo>
                <a:cubicBezTo>
                  <a:pt x="1" y="420"/>
                  <a:pt x="1" y="420"/>
                  <a:pt x="1" y="420"/>
                </a:cubicBezTo>
                <a:cubicBezTo>
                  <a:pt x="1" y="420"/>
                  <a:pt x="1" y="421"/>
                  <a:pt x="1" y="421"/>
                </a:cubicBezTo>
                <a:cubicBezTo>
                  <a:pt x="1" y="421"/>
                  <a:pt x="1" y="421"/>
                  <a:pt x="1" y="421"/>
                </a:cubicBezTo>
                <a:cubicBezTo>
                  <a:pt x="1" y="421"/>
                  <a:pt x="1" y="421"/>
                  <a:pt x="1" y="421"/>
                </a:cubicBezTo>
                <a:cubicBezTo>
                  <a:pt x="1" y="421"/>
                  <a:pt x="1" y="421"/>
                  <a:pt x="1" y="421"/>
                </a:cubicBezTo>
                <a:cubicBezTo>
                  <a:pt x="1" y="421"/>
                  <a:pt x="1" y="421"/>
                  <a:pt x="1" y="421"/>
                </a:cubicBezTo>
                <a:cubicBezTo>
                  <a:pt x="1" y="421"/>
                  <a:pt x="1" y="421"/>
                  <a:pt x="1" y="422"/>
                </a:cubicBezTo>
                <a:cubicBezTo>
                  <a:pt x="1" y="422"/>
                  <a:pt x="1" y="422"/>
                  <a:pt x="1" y="422"/>
                </a:cubicBezTo>
                <a:cubicBezTo>
                  <a:pt x="1" y="422"/>
                  <a:pt x="1" y="422"/>
                  <a:pt x="1" y="422"/>
                </a:cubicBezTo>
                <a:cubicBezTo>
                  <a:pt x="1" y="422"/>
                  <a:pt x="1" y="422"/>
                  <a:pt x="1" y="422"/>
                </a:cubicBezTo>
                <a:cubicBezTo>
                  <a:pt x="1" y="422"/>
                  <a:pt x="1" y="422"/>
                  <a:pt x="1" y="422"/>
                </a:cubicBezTo>
                <a:cubicBezTo>
                  <a:pt x="1" y="422"/>
                  <a:pt x="1" y="422"/>
                  <a:pt x="1" y="422"/>
                </a:cubicBezTo>
                <a:cubicBezTo>
                  <a:pt x="1" y="422"/>
                  <a:pt x="1" y="422"/>
                  <a:pt x="1" y="423"/>
                </a:cubicBezTo>
                <a:cubicBezTo>
                  <a:pt x="1" y="423"/>
                  <a:pt x="1" y="423"/>
                  <a:pt x="1" y="423"/>
                </a:cubicBezTo>
                <a:cubicBezTo>
                  <a:pt x="1" y="423"/>
                  <a:pt x="1" y="423"/>
                  <a:pt x="1" y="423"/>
                </a:cubicBezTo>
                <a:cubicBezTo>
                  <a:pt x="1" y="423"/>
                  <a:pt x="1" y="423"/>
                  <a:pt x="1" y="423"/>
                </a:cubicBezTo>
                <a:cubicBezTo>
                  <a:pt x="1" y="423"/>
                  <a:pt x="1" y="423"/>
                  <a:pt x="1" y="423"/>
                </a:cubicBezTo>
                <a:cubicBezTo>
                  <a:pt x="1" y="423"/>
                  <a:pt x="1" y="423"/>
                  <a:pt x="1" y="423"/>
                </a:cubicBezTo>
                <a:cubicBezTo>
                  <a:pt x="1" y="423"/>
                  <a:pt x="1" y="424"/>
                  <a:pt x="1" y="424"/>
                </a:cubicBezTo>
                <a:cubicBezTo>
                  <a:pt x="1" y="424"/>
                  <a:pt x="1" y="424"/>
                  <a:pt x="1" y="424"/>
                </a:cubicBezTo>
                <a:cubicBezTo>
                  <a:pt x="1" y="424"/>
                  <a:pt x="1" y="424"/>
                  <a:pt x="1" y="424"/>
                </a:cubicBezTo>
                <a:cubicBezTo>
                  <a:pt x="1" y="424"/>
                  <a:pt x="1" y="424"/>
                  <a:pt x="1" y="424"/>
                </a:cubicBezTo>
                <a:cubicBezTo>
                  <a:pt x="1" y="424"/>
                  <a:pt x="1" y="424"/>
                  <a:pt x="1" y="424"/>
                </a:cubicBezTo>
                <a:cubicBezTo>
                  <a:pt x="1" y="424"/>
                  <a:pt x="1" y="424"/>
                  <a:pt x="1" y="424"/>
                </a:cubicBezTo>
                <a:cubicBezTo>
                  <a:pt x="1" y="424"/>
                  <a:pt x="1" y="425"/>
                  <a:pt x="1" y="425"/>
                </a:cubicBezTo>
                <a:cubicBezTo>
                  <a:pt x="1" y="425"/>
                  <a:pt x="1" y="425"/>
                  <a:pt x="1" y="425"/>
                </a:cubicBezTo>
                <a:cubicBezTo>
                  <a:pt x="1" y="425"/>
                  <a:pt x="1" y="425"/>
                  <a:pt x="1" y="425"/>
                </a:cubicBezTo>
                <a:cubicBezTo>
                  <a:pt x="1" y="425"/>
                  <a:pt x="1" y="425"/>
                  <a:pt x="1" y="425"/>
                </a:cubicBezTo>
                <a:cubicBezTo>
                  <a:pt x="1" y="425"/>
                  <a:pt x="1" y="425"/>
                  <a:pt x="1" y="425"/>
                </a:cubicBezTo>
                <a:cubicBezTo>
                  <a:pt x="1" y="425"/>
                  <a:pt x="1" y="425"/>
                  <a:pt x="1" y="425"/>
                </a:cubicBezTo>
                <a:cubicBezTo>
                  <a:pt x="1" y="426"/>
                  <a:pt x="1" y="426"/>
                  <a:pt x="1" y="426"/>
                </a:cubicBezTo>
                <a:cubicBezTo>
                  <a:pt x="1" y="426"/>
                  <a:pt x="1" y="426"/>
                  <a:pt x="1" y="426"/>
                </a:cubicBezTo>
                <a:cubicBezTo>
                  <a:pt x="1" y="426"/>
                  <a:pt x="1" y="426"/>
                  <a:pt x="1" y="426"/>
                </a:cubicBezTo>
                <a:cubicBezTo>
                  <a:pt x="1" y="426"/>
                  <a:pt x="1" y="426"/>
                  <a:pt x="1" y="426"/>
                </a:cubicBezTo>
                <a:cubicBezTo>
                  <a:pt x="1" y="426"/>
                  <a:pt x="1" y="426"/>
                  <a:pt x="1" y="426"/>
                </a:cubicBezTo>
                <a:cubicBezTo>
                  <a:pt x="1" y="426"/>
                  <a:pt x="1" y="427"/>
                  <a:pt x="1" y="427"/>
                </a:cubicBezTo>
                <a:cubicBezTo>
                  <a:pt x="1" y="427"/>
                  <a:pt x="1" y="427"/>
                  <a:pt x="1" y="427"/>
                </a:cubicBezTo>
                <a:cubicBezTo>
                  <a:pt x="1" y="427"/>
                  <a:pt x="1" y="427"/>
                  <a:pt x="1" y="427"/>
                </a:cubicBezTo>
                <a:cubicBezTo>
                  <a:pt x="1" y="427"/>
                  <a:pt x="1" y="427"/>
                  <a:pt x="1" y="428"/>
                </a:cubicBezTo>
                <a:cubicBezTo>
                  <a:pt x="1" y="428"/>
                  <a:pt x="1" y="428"/>
                  <a:pt x="1" y="428"/>
                </a:cubicBezTo>
                <a:cubicBezTo>
                  <a:pt x="1" y="428"/>
                  <a:pt x="1" y="428"/>
                  <a:pt x="1" y="428"/>
                </a:cubicBezTo>
                <a:cubicBezTo>
                  <a:pt x="1" y="428"/>
                  <a:pt x="1" y="428"/>
                  <a:pt x="1" y="428"/>
                </a:cubicBezTo>
                <a:cubicBezTo>
                  <a:pt x="1" y="429"/>
                  <a:pt x="1" y="429"/>
                  <a:pt x="1" y="429"/>
                </a:cubicBezTo>
                <a:cubicBezTo>
                  <a:pt x="1" y="430"/>
                  <a:pt x="1" y="430"/>
                  <a:pt x="1" y="430"/>
                </a:cubicBezTo>
                <a:cubicBezTo>
                  <a:pt x="1" y="430"/>
                  <a:pt x="1" y="430"/>
                  <a:pt x="1" y="430"/>
                </a:cubicBezTo>
                <a:cubicBezTo>
                  <a:pt x="1" y="430"/>
                  <a:pt x="1" y="430"/>
                  <a:pt x="1" y="430"/>
                </a:cubicBezTo>
                <a:cubicBezTo>
                  <a:pt x="1" y="430"/>
                  <a:pt x="1" y="431"/>
                  <a:pt x="1" y="431"/>
                </a:cubicBezTo>
                <a:cubicBezTo>
                  <a:pt x="1" y="431"/>
                  <a:pt x="1" y="431"/>
                  <a:pt x="1" y="431"/>
                </a:cubicBezTo>
                <a:cubicBezTo>
                  <a:pt x="1" y="431"/>
                  <a:pt x="1" y="431"/>
                  <a:pt x="1" y="431"/>
                </a:cubicBezTo>
                <a:cubicBezTo>
                  <a:pt x="1" y="431"/>
                  <a:pt x="1" y="431"/>
                  <a:pt x="1" y="431"/>
                </a:cubicBezTo>
                <a:cubicBezTo>
                  <a:pt x="1" y="431"/>
                  <a:pt x="1" y="431"/>
                  <a:pt x="1" y="431"/>
                </a:cubicBezTo>
                <a:cubicBezTo>
                  <a:pt x="1" y="431"/>
                  <a:pt x="1" y="431"/>
                  <a:pt x="1" y="431"/>
                </a:cubicBezTo>
                <a:cubicBezTo>
                  <a:pt x="1" y="431"/>
                  <a:pt x="1" y="432"/>
                  <a:pt x="1" y="432"/>
                </a:cubicBezTo>
                <a:cubicBezTo>
                  <a:pt x="1" y="432"/>
                  <a:pt x="1" y="432"/>
                  <a:pt x="1" y="432"/>
                </a:cubicBezTo>
                <a:cubicBezTo>
                  <a:pt x="1" y="432"/>
                  <a:pt x="1" y="432"/>
                  <a:pt x="1" y="432"/>
                </a:cubicBezTo>
                <a:cubicBezTo>
                  <a:pt x="1" y="432"/>
                  <a:pt x="1" y="432"/>
                  <a:pt x="1" y="432"/>
                </a:cubicBezTo>
                <a:cubicBezTo>
                  <a:pt x="1" y="432"/>
                  <a:pt x="1" y="432"/>
                  <a:pt x="1" y="432"/>
                </a:cubicBezTo>
                <a:cubicBezTo>
                  <a:pt x="1" y="432"/>
                  <a:pt x="1" y="432"/>
                  <a:pt x="1" y="432"/>
                </a:cubicBezTo>
                <a:cubicBezTo>
                  <a:pt x="1" y="433"/>
                  <a:pt x="1" y="433"/>
                  <a:pt x="1" y="433"/>
                </a:cubicBezTo>
                <a:cubicBezTo>
                  <a:pt x="1" y="433"/>
                  <a:pt x="1" y="433"/>
                  <a:pt x="1" y="433"/>
                </a:cubicBezTo>
                <a:cubicBezTo>
                  <a:pt x="1" y="433"/>
                  <a:pt x="1" y="433"/>
                  <a:pt x="1" y="433"/>
                </a:cubicBezTo>
                <a:cubicBezTo>
                  <a:pt x="1" y="433"/>
                  <a:pt x="1" y="433"/>
                  <a:pt x="1" y="433"/>
                </a:cubicBezTo>
                <a:cubicBezTo>
                  <a:pt x="1" y="433"/>
                  <a:pt x="1" y="433"/>
                  <a:pt x="1" y="433"/>
                </a:cubicBezTo>
                <a:cubicBezTo>
                  <a:pt x="1" y="433"/>
                  <a:pt x="1" y="433"/>
                  <a:pt x="1" y="434"/>
                </a:cubicBezTo>
                <a:cubicBezTo>
                  <a:pt x="1" y="434"/>
                  <a:pt x="1" y="434"/>
                  <a:pt x="1" y="434"/>
                </a:cubicBezTo>
                <a:cubicBezTo>
                  <a:pt x="1" y="434"/>
                  <a:pt x="1" y="434"/>
                  <a:pt x="1" y="434"/>
                </a:cubicBezTo>
                <a:cubicBezTo>
                  <a:pt x="1" y="434"/>
                  <a:pt x="1" y="434"/>
                  <a:pt x="1" y="434"/>
                </a:cubicBezTo>
                <a:cubicBezTo>
                  <a:pt x="1" y="434"/>
                  <a:pt x="1" y="434"/>
                  <a:pt x="1" y="434"/>
                </a:cubicBezTo>
                <a:cubicBezTo>
                  <a:pt x="1" y="434"/>
                  <a:pt x="1" y="434"/>
                  <a:pt x="1" y="434"/>
                </a:cubicBezTo>
                <a:cubicBezTo>
                  <a:pt x="1" y="434"/>
                  <a:pt x="1" y="435"/>
                  <a:pt x="1" y="435"/>
                </a:cubicBezTo>
                <a:cubicBezTo>
                  <a:pt x="1" y="435"/>
                  <a:pt x="1" y="435"/>
                  <a:pt x="1" y="435"/>
                </a:cubicBezTo>
                <a:cubicBezTo>
                  <a:pt x="1" y="435"/>
                  <a:pt x="1" y="435"/>
                  <a:pt x="1" y="435"/>
                </a:cubicBezTo>
                <a:cubicBezTo>
                  <a:pt x="1" y="435"/>
                  <a:pt x="1" y="435"/>
                  <a:pt x="1" y="435"/>
                </a:cubicBezTo>
                <a:cubicBezTo>
                  <a:pt x="1" y="435"/>
                  <a:pt x="1" y="435"/>
                  <a:pt x="1" y="435"/>
                </a:cubicBezTo>
                <a:cubicBezTo>
                  <a:pt x="1" y="435"/>
                  <a:pt x="1" y="435"/>
                  <a:pt x="1" y="436"/>
                </a:cubicBezTo>
                <a:cubicBezTo>
                  <a:pt x="1" y="436"/>
                  <a:pt x="1" y="436"/>
                  <a:pt x="1" y="436"/>
                </a:cubicBezTo>
                <a:cubicBezTo>
                  <a:pt x="1" y="436"/>
                  <a:pt x="1" y="436"/>
                  <a:pt x="1" y="436"/>
                </a:cubicBezTo>
                <a:cubicBezTo>
                  <a:pt x="1" y="436"/>
                  <a:pt x="1" y="436"/>
                  <a:pt x="1" y="436"/>
                </a:cubicBezTo>
                <a:cubicBezTo>
                  <a:pt x="1" y="436"/>
                  <a:pt x="1" y="436"/>
                  <a:pt x="1" y="436"/>
                </a:cubicBezTo>
                <a:cubicBezTo>
                  <a:pt x="1" y="436"/>
                  <a:pt x="1" y="436"/>
                  <a:pt x="1" y="436"/>
                </a:cubicBezTo>
                <a:cubicBezTo>
                  <a:pt x="1" y="436"/>
                  <a:pt x="1" y="437"/>
                  <a:pt x="1" y="437"/>
                </a:cubicBezTo>
                <a:cubicBezTo>
                  <a:pt x="1" y="437"/>
                  <a:pt x="1" y="437"/>
                  <a:pt x="1" y="437"/>
                </a:cubicBezTo>
                <a:cubicBezTo>
                  <a:pt x="1" y="437"/>
                  <a:pt x="1" y="437"/>
                  <a:pt x="1" y="437"/>
                </a:cubicBezTo>
                <a:cubicBezTo>
                  <a:pt x="1" y="437"/>
                  <a:pt x="1" y="437"/>
                  <a:pt x="1" y="437"/>
                </a:cubicBezTo>
                <a:cubicBezTo>
                  <a:pt x="1" y="437"/>
                  <a:pt x="1" y="437"/>
                  <a:pt x="1" y="437"/>
                </a:cubicBezTo>
                <a:cubicBezTo>
                  <a:pt x="1" y="437"/>
                  <a:pt x="1" y="437"/>
                  <a:pt x="1" y="437"/>
                </a:cubicBezTo>
                <a:cubicBezTo>
                  <a:pt x="1" y="438"/>
                  <a:pt x="1" y="438"/>
                  <a:pt x="1" y="438"/>
                </a:cubicBezTo>
                <a:cubicBezTo>
                  <a:pt x="1" y="438"/>
                  <a:pt x="1" y="438"/>
                  <a:pt x="1" y="438"/>
                </a:cubicBezTo>
                <a:cubicBezTo>
                  <a:pt x="1" y="438"/>
                  <a:pt x="1" y="438"/>
                  <a:pt x="1" y="438"/>
                </a:cubicBezTo>
                <a:cubicBezTo>
                  <a:pt x="1" y="438"/>
                  <a:pt x="1" y="438"/>
                  <a:pt x="1" y="438"/>
                </a:cubicBezTo>
                <a:cubicBezTo>
                  <a:pt x="1" y="438"/>
                  <a:pt x="1" y="438"/>
                  <a:pt x="1" y="438"/>
                </a:cubicBezTo>
                <a:cubicBezTo>
                  <a:pt x="1" y="438"/>
                  <a:pt x="1" y="438"/>
                  <a:pt x="1" y="439"/>
                </a:cubicBezTo>
                <a:cubicBezTo>
                  <a:pt x="1" y="439"/>
                  <a:pt x="1" y="439"/>
                  <a:pt x="1" y="439"/>
                </a:cubicBezTo>
                <a:cubicBezTo>
                  <a:pt x="1" y="439"/>
                  <a:pt x="1" y="439"/>
                  <a:pt x="1" y="439"/>
                </a:cubicBezTo>
                <a:cubicBezTo>
                  <a:pt x="1" y="439"/>
                  <a:pt x="1" y="439"/>
                  <a:pt x="1" y="439"/>
                </a:cubicBezTo>
                <a:cubicBezTo>
                  <a:pt x="1" y="439"/>
                  <a:pt x="1" y="439"/>
                  <a:pt x="1" y="439"/>
                </a:cubicBezTo>
                <a:cubicBezTo>
                  <a:pt x="1" y="439"/>
                  <a:pt x="1" y="439"/>
                  <a:pt x="1" y="439"/>
                </a:cubicBezTo>
                <a:cubicBezTo>
                  <a:pt x="1" y="439"/>
                  <a:pt x="1" y="440"/>
                  <a:pt x="1" y="440"/>
                </a:cubicBezTo>
                <a:cubicBezTo>
                  <a:pt x="1" y="440"/>
                  <a:pt x="1" y="440"/>
                  <a:pt x="1" y="440"/>
                </a:cubicBezTo>
                <a:cubicBezTo>
                  <a:pt x="1" y="440"/>
                  <a:pt x="1" y="440"/>
                  <a:pt x="1" y="440"/>
                </a:cubicBezTo>
                <a:cubicBezTo>
                  <a:pt x="1" y="440"/>
                  <a:pt x="1" y="440"/>
                  <a:pt x="1" y="440"/>
                </a:cubicBezTo>
                <a:cubicBezTo>
                  <a:pt x="1" y="440"/>
                  <a:pt x="1" y="440"/>
                  <a:pt x="1" y="440"/>
                </a:cubicBezTo>
                <a:cubicBezTo>
                  <a:pt x="1" y="440"/>
                  <a:pt x="1" y="440"/>
                  <a:pt x="1" y="440"/>
                </a:cubicBezTo>
                <a:cubicBezTo>
                  <a:pt x="1" y="441"/>
                  <a:pt x="1" y="441"/>
                  <a:pt x="1" y="441"/>
                </a:cubicBezTo>
                <a:cubicBezTo>
                  <a:pt x="1" y="441"/>
                  <a:pt x="1" y="441"/>
                  <a:pt x="1" y="441"/>
                </a:cubicBezTo>
                <a:cubicBezTo>
                  <a:pt x="1" y="441"/>
                  <a:pt x="1" y="441"/>
                  <a:pt x="1" y="441"/>
                </a:cubicBezTo>
                <a:cubicBezTo>
                  <a:pt x="1" y="441"/>
                  <a:pt x="1" y="441"/>
                  <a:pt x="1" y="441"/>
                </a:cubicBezTo>
                <a:cubicBezTo>
                  <a:pt x="1" y="441"/>
                  <a:pt x="1" y="441"/>
                  <a:pt x="1" y="441"/>
                </a:cubicBezTo>
                <a:cubicBezTo>
                  <a:pt x="1" y="441"/>
                  <a:pt x="1" y="442"/>
                  <a:pt x="1" y="442"/>
                </a:cubicBezTo>
                <a:cubicBezTo>
                  <a:pt x="1" y="442"/>
                  <a:pt x="1" y="442"/>
                  <a:pt x="1" y="442"/>
                </a:cubicBezTo>
                <a:cubicBezTo>
                  <a:pt x="1" y="442"/>
                  <a:pt x="1" y="442"/>
                  <a:pt x="1" y="442"/>
                </a:cubicBezTo>
                <a:cubicBezTo>
                  <a:pt x="1" y="442"/>
                  <a:pt x="1" y="442"/>
                  <a:pt x="1" y="442"/>
                </a:cubicBezTo>
                <a:cubicBezTo>
                  <a:pt x="1" y="442"/>
                  <a:pt x="1" y="442"/>
                  <a:pt x="1" y="442"/>
                </a:cubicBezTo>
                <a:cubicBezTo>
                  <a:pt x="1" y="442"/>
                  <a:pt x="1" y="442"/>
                  <a:pt x="1" y="442"/>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0" y="444"/>
                  <a:pt x="0" y="445"/>
                  <a:pt x="0" y="445"/>
                </a:cubicBezTo>
                <a:cubicBezTo>
                  <a:pt x="0" y="445"/>
                  <a:pt x="0" y="445"/>
                  <a:pt x="0" y="445"/>
                </a:cubicBezTo>
                <a:cubicBezTo>
                  <a:pt x="0" y="445"/>
                  <a:pt x="0" y="445"/>
                  <a:pt x="0" y="445"/>
                </a:cubicBezTo>
                <a:cubicBezTo>
                  <a:pt x="0" y="445"/>
                  <a:pt x="0" y="445"/>
                  <a:pt x="0" y="445"/>
                </a:cubicBezTo>
                <a:cubicBezTo>
                  <a:pt x="0" y="445"/>
                  <a:pt x="0" y="445"/>
                  <a:pt x="0" y="445"/>
                </a:cubicBezTo>
                <a:cubicBezTo>
                  <a:pt x="0" y="445"/>
                  <a:pt x="0" y="445"/>
                  <a:pt x="0" y="446"/>
                </a:cubicBezTo>
                <a:cubicBezTo>
                  <a:pt x="0" y="446"/>
                  <a:pt x="0" y="446"/>
                  <a:pt x="0" y="446"/>
                </a:cubicBezTo>
                <a:cubicBezTo>
                  <a:pt x="0" y="446"/>
                  <a:pt x="0" y="446"/>
                  <a:pt x="0" y="446"/>
                </a:cubicBezTo>
                <a:cubicBezTo>
                  <a:pt x="0" y="446"/>
                  <a:pt x="0" y="446"/>
                  <a:pt x="0" y="446"/>
                </a:cubicBezTo>
                <a:cubicBezTo>
                  <a:pt x="0" y="446"/>
                  <a:pt x="0" y="446"/>
                  <a:pt x="0" y="446"/>
                </a:cubicBezTo>
                <a:cubicBezTo>
                  <a:pt x="0" y="446"/>
                  <a:pt x="0" y="446"/>
                  <a:pt x="0" y="446"/>
                </a:cubicBezTo>
                <a:cubicBezTo>
                  <a:pt x="0" y="447"/>
                  <a:pt x="0" y="447"/>
                  <a:pt x="0" y="447"/>
                </a:cubicBezTo>
                <a:cubicBezTo>
                  <a:pt x="0" y="447"/>
                  <a:pt x="0" y="447"/>
                  <a:pt x="0" y="447"/>
                </a:cubicBezTo>
                <a:cubicBezTo>
                  <a:pt x="0" y="451"/>
                  <a:pt x="1" y="454"/>
                  <a:pt x="1" y="458"/>
                </a:cubicBezTo>
                <a:cubicBezTo>
                  <a:pt x="266" y="458"/>
                  <a:pt x="266" y="458"/>
                  <a:pt x="266" y="458"/>
                </a:cubicBezTo>
                <a:cubicBezTo>
                  <a:pt x="266" y="0"/>
                  <a:pt x="266" y="0"/>
                  <a:pt x="266" y="0"/>
                </a:cubicBezTo>
              </a:path>
            </a:pathLst>
          </a:custGeom>
          <a:solidFill>
            <a:srgbClr val="EBE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5" name="Rectangle 12"/>
          <p:cNvSpPr>
            <a:spLocks noChangeArrowheads="1"/>
          </p:cNvSpPr>
          <p:nvPr/>
        </p:nvSpPr>
        <p:spPr bwMode="auto">
          <a:xfrm>
            <a:off x="7699375" y="5857875"/>
            <a:ext cx="169863" cy="727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6" name="Freeform 13"/>
          <p:cNvSpPr>
            <a:spLocks/>
          </p:cNvSpPr>
          <p:nvPr/>
        </p:nvSpPr>
        <p:spPr bwMode="auto">
          <a:xfrm>
            <a:off x="7699375" y="5857875"/>
            <a:ext cx="169863" cy="727075"/>
          </a:xfrm>
          <a:custGeom>
            <a:avLst/>
            <a:gdLst>
              <a:gd name="T0" fmla="*/ 0 w 107"/>
              <a:gd name="T1" fmla="*/ 0 h 458"/>
              <a:gd name="T2" fmla="*/ 0 w 107"/>
              <a:gd name="T3" fmla="*/ 458 h 458"/>
              <a:gd name="T4" fmla="*/ 107 w 107"/>
              <a:gd name="T5" fmla="*/ 458 h 458"/>
              <a:gd name="T6" fmla="*/ 107 w 107"/>
              <a:gd name="T7" fmla="*/ 0 h 458"/>
            </a:gdLst>
            <a:ahLst/>
            <a:cxnLst>
              <a:cxn ang="0">
                <a:pos x="T0" y="T1"/>
              </a:cxn>
              <a:cxn ang="0">
                <a:pos x="T2" y="T3"/>
              </a:cxn>
              <a:cxn ang="0">
                <a:pos x="T4" y="T5"/>
              </a:cxn>
              <a:cxn ang="0">
                <a:pos x="T6" y="T7"/>
              </a:cxn>
            </a:cxnLst>
            <a:rect l="0" t="0" r="r" b="b"/>
            <a:pathLst>
              <a:path w="107" h="458">
                <a:moveTo>
                  <a:pt x="0" y="0"/>
                </a:moveTo>
                <a:lnTo>
                  <a:pt x="0" y="458"/>
                </a:lnTo>
                <a:lnTo>
                  <a:pt x="107" y="458"/>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7" name="Rectangle 14"/>
          <p:cNvSpPr>
            <a:spLocks noChangeArrowheads="1"/>
          </p:cNvSpPr>
          <p:nvPr/>
        </p:nvSpPr>
        <p:spPr bwMode="auto">
          <a:xfrm>
            <a:off x="7262813" y="5857875"/>
            <a:ext cx="169863" cy="727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8" name="Freeform 15"/>
          <p:cNvSpPr>
            <a:spLocks/>
          </p:cNvSpPr>
          <p:nvPr/>
        </p:nvSpPr>
        <p:spPr bwMode="auto">
          <a:xfrm>
            <a:off x="7262813" y="5857875"/>
            <a:ext cx="169863" cy="727075"/>
          </a:xfrm>
          <a:custGeom>
            <a:avLst/>
            <a:gdLst>
              <a:gd name="T0" fmla="*/ 0 w 107"/>
              <a:gd name="T1" fmla="*/ 0 h 458"/>
              <a:gd name="T2" fmla="*/ 0 w 107"/>
              <a:gd name="T3" fmla="*/ 458 h 458"/>
              <a:gd name="T4" fmla="*/ 107 w 107"/>
              <a:gd name="T5" fmla="*/ 458 h 458"/>
              <a:gd name="T6" fmla="*/ 107 w 107"/>
              <a:gd name="T7" fmla="*/ 0 h 458"/>
            </a:gdLst>
            <a:ahLst/>
            <a:cxnLst>
              <a:cxn ang="0">
                <a:pos x="T0" y="T1"/>
              </a:cxn>
              <a:cxn ang="0">
                <a:pos x="T2" y="T3"/>
              </a:cxn>
              <a:cxn ang="0">
                <a:pos x="T4" y="T5"/>
              </a:cxn>
              <a:cxn ang="0">
                <a:pos x="T6" y="T7"/>
              </a:cxn>
            </a:cxnLst>
            <a:rect l="0" t="0" r="r" b="b"/>
            <a:pathLst>
              <a:path w="107" h="458">
                <a:moveTo>
                  <a:pt x="0" y="0"/>
                </a:moveTo>
                <a:lnTo>
                  <a:pt x="0" y="458"/>
                </a:lnTo>
                <a:lnTo>
                  <a:pt x="107" y="458"/>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9" name="Rectangle 16"/>
          <p:cNvSpPr>
            <a:spLocks noChangeArrowheads="1"/>
          </p:cNvSpPr>
          <p:nvPr/>
        </p:nvSpPr>
        <p:spPr bwMode="auto">
          <a:xfrm>
            <a:off x="6873875" y="5857875"/>
            <a:ext cx="169863" cy="727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0" name="Freeform 17"/>
          <p:cNvSpPr>
            <a:spLocks/>
          </p:cNvSpPr>
          <p:nvPr/>
        </p:nvSpPr>
        <p:spPr bwMode="auto">
          <a:xfrm>
            <a:off x="6873875" y="5857875"/>
            <a:ext cx="169863" cy="727075"/>
          </a:xfrm>
          <a:custGeom>
            <a:avLst/>
            <a:gdLst>
              <a:gd name="T0" fmla="*/ 0 w 107"/>
              <a:gd name="T1" fmla="*/ 0 h 458"/>
              <a:gd name="T2" fmla="*/ 0 w 107"/>
              <a:gd name="T3" fmla="*/ 458 h 458"/>
              <a:gd name="T4" fmla="*/ 107 w 107"/>
              <a:gd name="T5" fmla="*/ 458 h 458"/>
              <a:gd name="T6" fmla="*/ 107 w 107"/>
              <a:gd name="T7" fmla="*/ 0 h 458"/>
            </a:gdLst>
            <a:ahLst/>
            <a:cxnLst>
              <a:cxn ang="0">
                <a:pos x="T0" y="T1"/>
              </a:cxn>
              <a:cxn ang="0">
                <a:pos x="T2" y="T3"/>
              </a:cxn>
              <a:cxn ang="0">
                <a:pos x="T4" y="T5"/>
              </a:cxn>
              <a:cxn ang="0">
                <a:pos x="T6" y="T7"/>
              </a:cxn>
            </a:cxnLst>
            <a:rect l="0" t="0" r="r" b="b"/>
            <a:pathLst>
              <a:path w="107" h="458">
                <a:moveTo>
                  <a:pt x="0" y="0"/>
                </a:moveTo>
                <a:lnTo>
                  <a:pt x="0" y="458"/>
                </a:lnTo>
                <a:lnTo>
                  <a:pt x="107" y="458"/>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3" name="Rectangle 20"/>
          <p:cNvSpPr>
            <a:spLocks noChangeArrowheads="1"/>
          </p:cNvSpPr>
          <p:nvPr/>
        </p:nvSpPr>
        <p:spPr bwMode="auto">
          <a:xfrm>
            <a:off x="6534150" y="6124575"/>
            <a:ext cx="1212850" cy="219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4" name="Freeform 21"/>
          <p:cNvSpPr>
            <a:spLocks/>
          </p:cNvSpPr>
          <p:nvPr/>
        </p:nvSpPr>
        <p:spPr bwMode="auto">
          <a:xfrm>
            <a:off x="6534150" y="6124575"/>
            <a:ext cx="1212850" cy="219075"/>
          </a:xfrm>
          <a:custGeom>
            <a:avLst/>
            <a:gdLst>
              <a:gd name="T0" fmla="*/ 0 w 764"/>
              <a:gd name="T1" fmla="*/ 138 h 138"/>
              <a:gd name="T2" fmla="*/ 764 w 764"/>
              <a:gd name="T3" fmla="*/ 138 h 138"/>
              <a:gd name="T4" fmla="*/ 764 w 764"/>
              <a:gd name="T5" fmla="*/ 0 h 138"/>
              <a:gd name="T6" fmla="*/ 0 w 764"/>
              <a:gd name="T7" fmla="*/ 0 h 138"/>
            </a:gdLst>
            <a:ahLst/>
            <a:cxnLst>
              <a:cxn ang="0">
                <a:pos x="T0" y="T1"/>
              </a:cxn>
              <a:cxn ang="0">
                <a:pos x="T2" y="T3"/>
              </a:cxn>
              <a:cxn ang="0">
                <a:pos x="T4" y="T5"/>
              </a:cxn>
              <a:cxn ang="0">
                <a:pos x="T6" y="T7"/>
              </a:cxn>
            </a:cxnLst>
            <a:rect l="0" t="0" r="r" b="b"/>
            <a:pathLst>
              <a:path w="764" h="138">
                <a:moveTo>
                  <a:pt x="0" y="138"/>
                </a:moveTo>
                <a:lnTo>
                  <a:pt x="764" y="138"/>
                </a:lnTo>
                <a:lnTo>
                  <a:pt x="76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5" name="Freeform 22"/>
          <p:cNvSpPr>
            <a:spLocks/>
          </p:cNvSpPr>
          <p:nvPr/>
        </p:nvSpPr>
        <p:spPr bwMode="auto">
          <a:xfrm>
            <a:off x="8820150" y="5954713"/>
            <a:ext cx="1546225" cy="588962"/>
          </a:xfrm>
          <a:custGeom>
            <a:avLst/>
            <a:gdLst>
              <a:gd name="T0" fmla="*/ 0 w 255"/>
              <a:gd name="T1" fmla="*/ 97 h 97"/>
              <a:gd name="T2" fmla="*/ 255 w 255"/>
              <a:gd name="T3" fmla="*/ 97 h 97"/>
              <a:gd name="T4" fmla="*/ 254 w 255"/>
              <a:gd name="T5" fmla="*/ 89 h 97"/>
              <a:gd name="T6" fmla="*/ 249 w 255"/>
              <a:gd name="T7" fmla="*/ 78 h 97"/>
              <a:gd name="T8" fmla="*/ 232 w 255"/>
              <a:gd name="T9" fmla="*/ 61 h 97"/>
              <a:gd name="T10" fmla="*/ 232 w 255"/>
              <a:gd name="T11" fmla="*/ 61 h 97"/>
              <a:gd name="T12" fmla="*/ 209 w 255"/>
              <a:gd name="T13" fmla="*/ 54 h 97"/>
              <a:gd name="T14" fmla="*/ 202 w 255"/>
              <a:gd name="T15" fmla="*/ 55 h 97"/>
              <a:gd name="T16" fmla="*/ 202 w 255"/>
              <a:gd name="T17" fmla="*/ 52 h 97"/>
              <a:gd name="T18" fmla="*/ 159 w 255"/>
              <a:gd name="T19" fmla="*/ 9 h 97"/>
              <a:gd name="T20" fmla="*/ 135 w 255"/>
              <a:gd name="T21" fmla="*/ 16 h 97"/>
              <a:gd name="T22" fmla="*/ 108 w 255"/>
              <a:gd name="T23" fmla="*/ 0 h 97"/>
              <a:gd name="T24" fmla="*/ 78 w 255"/>
              <a:gd name="T25" fmla="*/ 26 h 97"/>
              <a:gd name="T26" fmla="*/ 67 w 255"/>
              <a:gd name="T27" fmla="*/ 24 h 97"/>
              <a:gd name="T28" fmla="*/ 37 w 255"/>
              <a:gd name="T29" fmla="*/ 55 h 97"/>
              <a:gd name="T30" fmla="*/ 38 w 255"/>
              <a:gd name="T31" fmla="*/ 62 h 97"/>
              <a:gd name="T32" fmla="*/ 37 w 255"/>
              <a:gd name="T33" fmla="*/ 62 h 97"/>
              <a:gd name="T34" fmla="*/ 0 w 255"/>
              <a:gd name="T35"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5" h="97">
                <a:moveTo>
                  <a:pt x="0" y="97"/>
                </a:moveTo>
                <a:cubicBezTo>
                  <a:pt x="255" y="97"/>
                  <a:pt x="255" y="97"/>
                  <a:pt x="255" y="97"/>
                </a:cubicBezTo>
                <a:cubicBezTo>
                  <a:pt x="255" y="94"/>
                  <a:pt x="254" y="91"/>
                  <a:pt x="254" y="89"/>
                </a:cubicBezTo>
                <a:cubicBezTo>
                  <a:pt x="252" y="85"/>
                  <a:pt x="251" y="81"/>
                  <a:pt x="249" y="78"/>
                </a:cubicBezTo>
                <a:cubicBezTo>
                  <a:pt x="245" y="71"/>
                  <a:pt x="239" y="65"/>
                  <a:pt x="232" y="61"/>
                </a:cubicBezTo>
                <a:cubicBezTo>
                  <a:pt x="232" y="61"/>
                  <a:pt x="232" y="61"/>
                  <a:pt x="232" y="61"/>
                </a:cubicBezTo>
                <a:cubicBezTo>
                  <a:pt x="225" y="57"/>
                  <a:pt x="217" y="54"/>
                  <a:pt x="209" y="54"/>
                </a:cubicBezTo>
                <a:cubicBezTo>
                  <a:pt x="206" y="55"/>
                  <a:pt x="204" y="55"/>
                  <a:pt x="202" y="55"/>
                </a:cubicBezTo>
                <a:cubicBezTo>
                  <a:pt x="202" y="54"/>
                  <a:pt x="202" y="53"/>
                  <a:pt x="202" y="52"/>
                </a:cubicBezTo>
                <a:cubicBezTo>
                  <a:pt x="202" y="29"/>
                  <a:pt x="182" y="9"/>
                  <a:pt x="159" y="9"/>
                </a:cubicBezTo>
                <a:cubicBezTo>
                  <a:pt x="150" y="9"/>
                  <a:pt x="142" y="12"/>
                  <a:pt x="135" y="16"/>
                </a:cubicBezTo>
                <a:cubicBezTo>
                  <a:pt x="130" y="7"/>
                  <a:pt x="121" y="0"/>
                  <a:pt x="108" y="0"/>
                </a:cubicBezTo>
                <a:cubicBezTo>
                  <a:pt x="90" y="0"/>
                  <a:pt x="80" y="12"/>
                  <a:pt x="78" y="26"/>
                </a:cubicBezTo>
                <a:cubicBezTo>
                  <a:pt x="74" y="25"/>
                  <a:pt x="71" y="24"/>
                  <a:pt x="67" y="24"/>
                </a:cubicBezTo>
                <a:cubicBezTo>
                  <a:pt x="50" y="24"/>
                  <a:pt x="37" y="38"/>
                  <a:pt x="37" y="55"/>
                </a:cubicBezTo>
                <a:cubicBezTo>
                  <a:pt x="37" y="57"/>
                  <a:pt x="37" y="60"/>
                  <a:pt x="38" y="62"/>
                </a:cubicBezTo>
                <a:cubicBezTo>
                  <a:pt x="37" y="62"/>
                  <a:pt x="37" y="62"/>
                  <a:pt x="37" y="62"/>
                </a:cubicBezTo>
                <a:cubicBezTo>
                  <a:pt x="18" y="62"/>
                  <a:pt x="1" y="78"/>
                  <a:pt x="0" y="97"/>
                </a:cubicBezTo>
              </a:path>
            </a:pathLst>
          </a:custGeom>
          <a:solidFill>
            <a:srgbClr val="F7D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6" name="Freeform 23"/>
          <p:cNvSpPr>
            <a:spLocks noEditPoints="1"/>
          </p:cNvSpPr>
          <p:nvPr/>
        </p:nvSpPr>
        <p:spPr bwMode="auto">
          <a:xfrm>
            <a:off x="9639300" y="6010275"/>
            <a:ext cx="193675" cy="42862"/>
          </a:xfrm>
          <a:custGeom>
            <a:avLst/>
            <a:gdLst>
              <a:gd name="T0" fmla="*/ 0 w 32"/>
              <a:gd name="T1" fmla="*/ 7 h 7"/>
              <a:gd name="T2" fmla="*/ 0 w 32"/>
              <a:gd name="T3" fmla="*/ 7 h 7"/>
              <a:gd name="T4" fmla="*/ 0 w 32"/>
              <a:gd name="T5" fmla="*/ 7 h 7"/>
              <a:gd name="T6" fmla="*/ 24 w 32"/>
              <a:gd name="T7" fmla="*/ 0 h 7"/>
              <a:gd name="T8" fmla="*/ 0 w 32"/>
              <a:gd name="T9" fmla="*/ 7 h 7"/>
              <a:gd name="T10" fmla="*/ 0 w 32"/>
              <a:gd name="T11" fmla="*/ 7 h 7"/>
              <a:gd name="T12" fmla="*/ 0 w 32"/>
              <a:gd name="T13" fmla="*/ 7 h 7"/>
              <a:gd name="T14" fmla="*/ 24 w 32"/>
              <a:gd name="T15" fmla="*/ 0 h 7"/>
              <a:gd name="T16" fmla="*/ 32 w 32"/>
              <a:gd name="T17" fmla="*/ 1 h 7"/>
              <a:gd name="T18" fmla="*/ 32 w 32"/>
              <a:gd name="T19" fmla="*/ 1 h 7"/>
              <a:gd name="T20" fmla="*/ 24 w 32"/>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7">
                <a:moveTo>
                  <a:pt x="0" y="7"/>
                </a:moveTo>
                <a:cubicBezTo>
                  <a:pt x="0" y="7"/>
                  <a:pt x="0" y="7"/>
                  <a:pt x="0" y="7"/>
                </a:cubicBezTo>
                <a:cubicBezTo>
                  <a:pt x="0" y="7"/>
                  <a:pt x="0" y="7"/>
                  <a:pt x="0" y="7"/>
                </a:cubicBezTo>
                <a:moveTo>
                  <a:pt x="24" y="0"/>
                </a:moveTo>
                <a:cubicBezTo>
                  <a:pt x="15" y="0"/>
                  <a:pt x="7" y="3"/>
                  <a:pt x="0" y="7"/>
                </a:cubicBezTo>
                <a:cubicBezTo>
                  <a:pt x="0" y="7"/>
                  <a:pt x="0" y="7"/>
                  <a:pt x="0" y="7"/>
                </a:cubicBezTo>
                <a:cubicBezTo>
                  <a:pt x="0" y="7"/>
                  <a:pt x="0" y="7"/>
                  <a:pt x="0" y="7"/>
                </a:cubicBezTo>
                <a:cubicBezTo>
                  <a:pt x="7" y="3"/>
                  <a:pt x="15" y="0"/>
                  <a:pt x="24" y="0"/>
                </a:cubicBezTo>
                <a:cubicBezTo>
                  <a:pt x="27" y="0"/>
                  <a:pt x="30" y="0"/>
                  <a:pt x="32" y="1"/>
                </a:cubicBezTo>
                <a:cubicBezTo>
                  <a:pt x="32" y="1"/>
                  <a:pt x="32" y="1"/>
                  <a:pt x="32" y="1"/>
                </a:cubicBezTo>
                <a:cubicBezTo>
                  <a:pt x="30" y="0"/>
                  <a:pt x="27" y="0"/>
                  <a:pt x="24" y="0"/>
                </a:cubicBezTo>
              </a:path>
            </a:pathLst>
          </a:custGeom>
          <a:solidFill>
            <a:srgbClr val="EBE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7" name="Freeform 24"/>
          <p:cNvSpPr>
            <a:spLocks/>
          </p:cNvSpPr>
          <p:nvPr/>
        </p:nvSpPr>
        <p:spPr bwMode="auto">
          <a:xfrm>
            <a:off x="9596438" y="6003925"/>
            <a:ext cx="769938" cy="539750"/>
          </a:xfrm>
          <a:custGeom>
            <a:avLst/>
            <a:gdLst>
              <a:gd name="T0" fmla="*/ 0 w 127"/>
              <a:gd name="T1" fmla="*/ 0 h 89"/>
              <a:gd name="T2" fmla="*/ 0 w 127"/>
              <a:gd name="T3" fmla="*/ 89 h 89"/>
              <a:gd name="T4" fmla="*/ 127 w 127"/>
              <a:gd name="T5" fmla="*/ 89 h 89"/>
              <a:gd name="T6" fmla="*/ 126 w 127"/>
              <a:gd name="T7" fmla="*/ 81 h 89"/>
              <a:gd name="T8" fmla="*/ 121 w 127"/>
              <a:gd name="T9" fmla="*/ 70 h 89"/>
              <a:gd name="T10" fmla="*/ 104 w 127"/>
              <a:gd name="T11" fmla="*/ 53 h 89"/>
              <a:gd name="T12" fmla="*/ 104 w 127"/>
              <a:gd name="T13" fmla="*/ 53 h 89"/>
              <a:gd name="T14" fmla="*/ 81 w 127"/>
              <a:gd name="T15" fmla="*/ 46 h 89"/>
              <a:gd name="T16" fmla="*/ 74 w 127"/>
              <a:gd name="T17" fmla="*/ 47 h 89"/>
              <a:gd name="T18" fmla="*/ 74 w 127"/>
              <a:gd name="T19" fmla="*/ 47 h 89"/>
              <a:gd name="T20" fmla="*/ 74 w 127"/>
              <a:gd name="T21" fmla="*/ 47 h 89"/>
              <a:gd name="T22" fmla="*/ 74 w 127"/>
              <a:gd name="T23" fmla="*/ 44 h 89"/>
              <a:gd name="T24" fmla="*/ 39 w 127"/>
              <a:gd name="T25" fmla="*/ 2 h 89"/>
              <a:gd name="T26" fmla="*/ 31 w 127"/>
              <a:gd name="T27" fmla="*/ 1 h 89"/>
              <a:gd name="T28" fmla="*/ 7 w 127"/>
              <a:gd name="T29" fmla="*/ 8 h 89"/>
              <a:gd name="T30" fmla="*/ 7 w 127"/>
              <a:gd name="T31" fmla="*/ 8 h 89"/>
              <a:gd name="T32" fmla="*/ 7 w 127"/>
              <a:gd name="T33" fmla="*/ 8 h 89"/>
              <a:gd name="T34" fmla="*/ 7 w 127"/>
              <a:gd name="T35" fmla="*/ 8 h 89"/>
              <a:gd name="T36" fmla="*/ 0 w 127"/>
              <a:gd name="T3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89">
                <a:moveTo>
                  <a:pt x="0" y="0"/>
                </a:moveTo>
                <a:cubicBezTo>
                  <a:pt x="0" y="89"/>
                  <a:pt x="0" y="89"/>
                  <a:pt x="0" y="89"/>
                </a:cubicBezTo>
                <a:cubicBezTo>
                  <a:pt x="127" y="89"/>
                  <a:pt x="127" y="89"/>
                  <a:pt x="127" y="89"/>
                </a:cubicBezTo>
                <a:cubicBezTo>
                  <a:pt x="127" y="86"/>
                  <a:pt x="126" y="83"/>
                  <a:pt x="126" y="81"/>
                </a:cubicBezTo>
                <a:cubicBezTo>
                  <a:pt x="124" y="77"/>
                  <a:pt x="123" y="73"/>
                  <a:pt x="121" y="70"/>
                </a:cubicBezTo>
                <a:cubicBezTo>
                  <a:pt x="117" y="63"/>
                  <a:pt x="111" y="57"/>
                  <a:pt x="104" y="53"/>
                </a:cubicBezTo>
                <a:cubicBezTo>
                  <a:pt x="104" y="53"/>
                  <a:pt x="104" y="53"/>
                  <a:pt x="104" y="53"/>
                </a:cubicBezTo>
                <a:cubicBezTo>
                  <a:pt x="97" y="49"/>
                  <a:pt x="89" y="46"/>
                  <a:pt x="81" y="46"/>
                </a:cubicBezTo>
                <a:cubicBezTo>
                  <a:pt x="78" y="47"/>
                  <a:pt x="76" y="47"/>
                  <a:pt x="74" y="47"/>
                </a:cubicBezTo>
                <a:cubicBezTo>
                  <a:pt x="74" y="47"/>
                  <a:pt x="74" y="47"/>
                  <a:pt x="74" y="47"/>
                </a:cubicBezTo>
                <a:cubicBezTo>
                  <a:pt x="74" y="47"/>
                  <a:pt x="74" y="47"/>
                  <a:pt x="74" y="47"/>
                </a:cubicBezTo>
                <a:cubicBezTo>
                  <a:pt x="74" y="46"/>
                  <a:pt x="74" y="45"/>
                  <a:pt x="74" y="44"/>
                </a:cubicBezTo>
                <a:cubicBezTo>
                  <a:pt x="74" y="23"/>
                  <a:pt x="59" y="6"/>
                  <a:pt x="39" y="2"/>
                </a:cubicBezTo>
                <a:cubicBezTo>
                  <a:pt x="37" y="1"/>
                  <a:pt x="34" y="1"/>
                  <a:pt x="31" y="1"/>
                </a:cubicBezTo>
                <a:cubicBezTo>
                  <a:pt x="22" y="1"/>
                  <a:pt x="14" y="4"/>
                  <a:pt x="7" y="8"/>
                </a:cubicBezTo>
                <a:cubicBezTo>
                  <a:pt x="7" y="8"/>
                  <a:pt x="7" y="8"/>
                  <a:pt x="7" y="8"/>
                </a:cubicBezTo>
                <a:cubicBezTo>
                  <a:pt x="7" y="8"/>
                  <a:pt x="7" y="8"/>
                  <a:pt x="7" y="8"/>
                </a:cubicBezTo>
                <a:cubicBezTo>
                  <a:pt x="7" y="8"/>
                  <a:pt x="7" y="8"/>
                  <a:pt x="7" y="8"/>
                </a:cubicBezTo>
                <a:cubicBezTo>
                  <a:pt x="5" y="5"/>
                  <a:pt x="3" y="2"/>
                  <a:pt x="0" y="0"/>
                </a:cubicBezTo>
              </a:path>
            </a:pathLst>
          </a:custGeom>
          <a:solidFill>
            <a:srgbClr val="F9D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8" name="Freeform 25"/>
          <p:cNvSpPr>
            <a:spLocks/>
          </p:cNvSpPr>
          <p:nvPr/>
        </p:nvSpPr>
        <p:spPr bwMode="auto">
          <a:xfrm>
            <a:off x="9080500" y="6288088"/>
            <a:ext cx="169863" cy="133350"/>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9" name="Freeform 26"/>
          <p:cNvSpPr>
            <a:spLocks/>
          </p:cNvSpPr>
          <p:nvPr/>
        </p:nvSpPr>
        <p:spPr bwMode="auto">
          <a:xfrm>
            <a:off x="9348788" y="6083300"/>
            <a:ext cx="193675" cy="150812"/>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0" name="Freeform 27"/>
          <p:cNvSpPr>
            <a:spLocks/>
          </p:cNvSpPr>
          <p:nvPr/>
        </p:nvSpPr>
        <p:spPr bwMode="auto">
          <a:xfrm>
            <a:off x="9420225" y="6307138"/>
            <a:ext cx="195263" cy="150812"/>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1" name="Freeform 28"/>
          <p:cNvSpPr>
            <a:spLocks/>
          </p:cNvSpPr>
          <p:nvPr/>
        </p:nvSpPr>
        <p:spPr bwMode="auto">
          <a:xfrm>
            <a:off x="9686925" y="6149975"/>
            <a:ext cx="169863" cy="131762"/>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 name="Freeform 29"/>
          <p:cNvSpPr>
            <a:spLocks/>
          </p:cNvSpPr>
          <p:nvPr/>
        </p:nvSpPr>
        <p:spPr bwMode="auto">
          <a:xfrm>
            <a:off x="9882188" y="6318250"/>
            <a:ext cx="169863" cy="133350"/>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nvGrpSpPr>
          <p:cNvPr id="40" name="组合 39"/>
          <p:cNvGrpSpPr/>
          <p:nvPr/>
        </p:nvGrpSpPr>
        <p:grpSpPr>
          <a:xfrm>
            <a:off x="7966075" y="5446713"/>
            <a:ext cx="836613" cy="1404937"/>
            <a:chOff x="7966075" y="5446713"/>
            <a:chExt cx="836613" cy="1404937"/>
          </a:xfrm>
        </p:grpSpPr>
        <p:sp>
          <p:nvSpPr>
            <p:cNvPr id="34" name="Freeform 31"/>
            <p:cNvSpPr>
              <a:spLocks/>
            </p:cNvSpPr>
            <p:nvPr/>
          </p:nvSpPr>
          <p:spPr bwMode="auto">
            <a:xfrm>
              <a:off x="8342313" y="5864225"/>
              <a:ext cx="223838" cy="987425"/>
            </a:xfrm>
            <a:custGeom>
              <a:avLst/>
              <a:gdLst>
                <a:gd name="T0" fmla="*/ 7 w 37"/>
                <a:gd name="T1" fmla="*/ 163 h 163"/>
                <a:gd name="T2" fmla="*/ 7 w 37"/>
                <a:gd name="T3" fmla="*/ 156 h 163"/>
                <a:gd name="T4" fmla="*/ 9 w 37"/>
                <a:gd name="T5" fmla="*/ 137 h 163"/>
                <a:gd name="T6" fmla="*/ 11 w 37"/>
                <a:gd name="T7" fmla="*/ 81 h 163"/>
                <a:gd name="T8" fmla="*/ 11 w 37"/>
                <a:gd name="T9" fmla="*/ 66 h 163"/>
                <a:gd name="T10" fmla="*/ 10 w 37"/>
                <a:gd name="T11" fmla="*/ 51 h 163"/>
                <a:gd name="T12" fmla="*/ 9 w 37"/>
                <a:gd name="T13" fmla="*/ 37 h 163"/>
                <a:gd name="T14" fmla="*/ 7 w 37"/>
                <a:gd name="T15" fmla="*/ 25 h 163"/>
                <a:gd name="T16" fmla="*/ 5 w 37"/>
                <a:gd name="T17" fmla="*/ 14 h 163"/>
                <a:gd name="T18" fmla="*/ 2 w 37"/>
                <a:gd name="T19" fmla="*/ 6 h 163"/>
                <a:gd name="T20" fmla="*/ 0 w 37"/>
                <a:gd name="T21" fmla="*/ 0 h 163"/>
                <a:gd name="T22" fmla="*/ 3 w 37"/>
                <a:gd name="T23" fmla="*/ 6 h 163"/>
                <a:gd name="T24" fmla="*/ 7 w 37"/>
                <a:gd name="T25" fmla="*/ 13 h 163"/>
                <a:gd name="T26" fmla="*/ 11 w 37"/>
                <a:gd name="T27" fmla="*/ 23 h 163"/>
                <a:gd name="T28" fmla="*/ 16 w 37"/>
                <a:gd name="T29" fmla="*/ 35 h 163"/>
                <a:gd name="T30" fmla="*/ 20 w 37"/>
                <a:gd name="T31" fmla="*/ 49 h 163"/>
                <a:gd name="T32" fmla="*/ 23 w 37"/>
                <a:gd name="T33" fmla="*/ 64 h 163"/>
                <a:gd name="T34" fmla="*/ 26 w 37"/>
                <a:gd name="T35" fmla="*/ 79 h 163"/>
                <a:gd name="T36" fmla="*/ 35 w 37"/>
                <a:gd name="T37" fmla="*/ 137 h 163"/>
                <a:gd name="T38" fmla="*/ 37 w 37"/>
                <a:gd name="T39" fmla="*/ 156 h 163"/>
                <a:gd name="T40" fmla="*/ 37 w 37"/>
                <a:gd name="T41" fmla="*/ 163 h 163"/>
                <a:gd name="T42" fmla="*/ 7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7" y="163"/>
                  </a:moveTo>
                  <a:cubicBezTo>
                    <a:pt x="7" y="163"/>
                    <a:pt x="7" y="160"/>
                    <a:pt x="7" y="156"/>
                  </a:cubicBezTo>
                  <a:cubicBezTo>
                    <a:pt x="8" y="151"/>
                    <a:pt x="8" y="145"/>
                    <a:pt x="9" y="137"/>
                  </a:cubicBezTo>
                  <a:cubicBezTo>
                    <a:pt x="10" y="122"/>
                    <a:pt x="11" y="101"/>
                    <a:pt x="11" y="81"/>
                  </a:cubicBezTo>
                  <a:cubicBezTo>
                    <a:pt x="11" y="76"/>
                    <a:pt x="11" y="71"/>
                    <a:pt x="11" y="66"/>
                  </a:cubicBezTo>
                  <a:cubicBezTo>
                    <a:pt x="11" y="60"/>
                    <a:pt x="10" y="56"/>
                    <a:pt x="10" y="51"/>
                  </a:cubicBezTo>
                  <a:cubicBezTo>
                    <a:pt x="9" y="46"/>
                    <a:pt x="9" y="41"/>
                    <a:pt x="9" y="37"/>
                  </a:cubicBezTo>
                  <a:cubicBezTo>
                    <a:pt x="8" y="33"/>
                    <a:pt x="8" y="28"/>
                    <a:pt x="7" y="25"/>
                  </a:cubicBezTo>
                  <a:cubicBezTo>
                    <a:pt x="6" y="21"/>
                    <a:pt x="5" y="17"/>
                    <a:pt x="5" y="14"/>
                  </a:cubicBezTo>
                  <a:cubicBezTo>
                    <a:pt x="4" y="11"/>
                    <a:pt x="3" y="9"/>
                    <a:pt x="2" y="6"/>
                  </a:cubicBezTo>
                  <a:cubicBezTo>
                    <a:pt x="1" y="2"/>
                    <a:pt x="0" y="0"/>
                    <a:pt x="0" y="0"/>
                  </a:cubicBezTo>
                  <a:cubicBezTo>
                    <a:pt x="0" y="0"/>
                    <a:pt x="1" y="2"/>
                    <a:pt x="3" y="6"/>
                  </a:cubicBezTo>
                  <a:cubicBezTo>
                    <a:pt x="5" y="8"/>
                    <a:pt x="6" y="10"/>
                    <a:pt x="7" y="13"/>
                  </a:cubicBezTo>
                  <a:cubicBezTo>
                    <a:pt x="9" y="16"/>
                    <a:pt x="10" y="20"/>
                    <a:pt x="11" y="23"/>
                  </a:cubicBezTo>
                  <a:cubicBezTo>
                    <a:pt x="13" y="27"/>
                    <a:pt x="14" y="31"/>
                    <a:pt x="16" y="35"/>
                  </a:cubicBezTo>
                  <a:cubicBezTo>
                    <a:pt x="17" y="40"/>
                    <a:pt x="18" y="44"/>
                    <a:pt x="20" y="49"/>
                  </a:cubicBezTo>
                  <a:cubicBezTo>
                    <a:pt x="21" y="54"/>
                    <a:pt x="22" y="59"/>
                    <a:pt x="23" y="64"/>
                  </a:cubicBezTo>
                  <a:cubicBezTo>
                    <a:pt x="24" y="69"/>
                    <a:pt x="25" y="74"/>
                    <a:pt x="26" y="79"/>
                  </a:cubicBezTo>
                  <a:cubicBezTo>
                    <a:pt x="30" y="100"/>
                    <a:pt x="33" y="121"/>
                    <a:pt x="35" y="137"/>
                  </a:cubicBezTo>
                  <a:cubicBezTo>
                    <a:pt x="36" y="145"/>
                    <a:pt x="36" y="151"/>
                    <a:pt x="37" y="156"/>
                  </a:cubicBezTo>
                  <a:cubicBezTo>
                    <a:pt x="37" y="160"/>
                    <a:pt x="37" y="163"/>
                    <a:pt x="37" y="163"/>
                  </a:cubicBezTo>
                  <a:lnTo>
                    <a:pt x="7"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 name="Freeform 32"/>
            <p:cNvSpPr>
              <a:spLocks/>
            </p:cNvSpPr>
            <p:nvPr/>
          </p:nvSpPr>
          <p:spPr bwMode="auto">
            <a:xfrm>
              <a:off x="7966075" y="5446713"/>
              <a:ext cx="750888" cy="793750"/>
            </a:xfrm>
            <a:custGeom>
              <a:avLst/>
              <a:gdLst>
                <a:gd name="T0" fmla="*/ 105 w 124"/>
                <a:gd name="T1" fmla="*/ 55 h 131"/>
                <a:gd name="T2" fmla="*/ 92 w 124"/>
                <a:gd name="T3" fmla="*/ 52 h 131"/>
                <a:gd name="T4" fmla="*/ 82 w 124"/>
                <a:gd name="T5" fmla="*/ 11 h 131"/>
                <a:gd name="T6" fmla="*/ 41 w 124"/>
                <a:gd name="T7" fmla="*/ 33 h 131"/>
                <a:gd name="T8" fmla="*/ 30 w 124"/>
                <a:gd name="T9" fmla="*/ 31 h 131"/>
                <a:gd name="T10" fmla="*/ 20 w 124"/>
                <a:gd name="T11" fmla="*/ 34 h 131"/>
                <a:gd name="T12" fmla="*/ 20 w 124"/>
                <a:gd name="T13" fmla="*/ 34 h 131"/>
                <a:gd name="T14" fmla="*/ 7 w 124"/>
                <a:gd name="T15" fmla="*/ 46 h 131"/>
                <a:gd name="T16" fmla="*/ 17 w 124"/>
                <a:gd name="T17" fmla="*/ 80 h 131"/>
                <a:gd name="T18" fmla="*/ 21 w 124"/>
                <a:gd name="T19" fmla="*/ 81 h 131"/>
                <a:gd name="T20" fmla="*/ 18 w 124"/>
                <a:gd name="T21" fmla="*/ 86 h 131"/>
                <a:gd name="T22" fmla="*/ 30 w 124"/>
                <a:gd name="T23" fmla="*/ 124 h 131"/>
                <a:gd name="T24" fmla="*/ 68 w 124"/>
                <a:gd name="T25" fmla="*/ 112 h 131"/>
                <a:gd name="T26" fmla="*/ 71 w 124"/>
                <a:gd name="T27" fmla="*/ 102 h 131"/>
                <a:gd name="T28" fmla="*/ 72 w 124"/>
                <a:gd name="T29" fmla="*/ 104 h 131"/>
                <a:gd name="T30" fmla="*/ 84 w 124"/>
                <a:gd name="T31" fmla="*/ 110 h 131"/>
                <a:gd name="T32" fmla="*/ 90 w 124"/>
                <a:gd name="T33" fmla="*/ 110 h 131"/>
                <a:gd name="T34" fmla="*/ 96 w 124"/>
                <a:gd name="T35" fmla="*/ 110 h 131"/>
                <a:gd name="T36" fmla="*/ 100 w 124"/>
                <a:gd name="T37" fmla="*/ 109 h 131"/>
                <a:gd name="T38" fmla="*/ 117 w 124"/>
                <a:gd name="T39" fmla="*/ 94 h 131"/>
                <a:gd name="T40" fmla="*/ 105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05" y="55"/>
                  </a:moveTo>
                  <a:cubicBezTo>
                    <a:pt x="101" y="53"/>
                    <a:pt x="97" y="52"/>
                    <a:pt x="92" y="52"/>
                  </a:cubicBezTo>
                  <a:cubicBezTo>
                    <a:pt x="101" y="39"/>
                    <a:pt x="100" y="20"/>
                    <a:pt x="82" y="11"/>
                  </a:cubicBezTo>
                  <a:cubicBezTo>
                    <a:pt x="62" y="0"/>
                    <a:pt x="44" y="15"/>
                    <a:pt x="41" y="33"/>
                  </a:cubicBezTo>
                  <a:cubicBezTo>
                    <a:pt x="37" y="31"/>
                    <a:pt x="34" y="31"/>
                    <a:pt x="30" y="31"/>
                  </a:cubicBezTo>
                  <a:cubicBezTo>
                    <a:pt x="27" y="31"/>
                    <a:pt x="23" y="32"/>
                    <a:pt x="20" y="34"/>
                  </a:cubicBezTo>
                  <a:cubicBezTo>
                    <a:pt x="20" y="34"/>
                    <a:pt x="20" y="34"/>
                    <a:pt x="20" y="34"/>
                  </a:cubicBezTo>
                  <a:cubicBezTo>
                    <a:pt x="14" y="36"/>
                    <a:pt x="9" y="41"/>
                    <a:pt x="7" y="46"/>
                  </a:cubicBezTo>
                  <a:cubicBezTo>
                    <a:pt x="0" y="58"/>
                    <a:pt x="5" y="73"/>
                    <a:pt x="17" y="80"/>
                  </a:cubicBezTo>
                  <a:cubicBezTo>
                    <a:pt x="19" y="80"/>
                    <a:pt x="20" y="81"/>
                    <a:pt x="21" y="81"/>
                  </a:cubicBezTo>
                  <a:cubicBezTo>
                    <a:pt x="20" y="83"/>
                    <a:pt x="19" y="84"/>
                    <a:pt x="18" y="86"/>
                  </a:cubicBezTo>
                  <a:cubicBezTo>
                    <a:pt x="11" y="99"/>
                    <a:pt x="17" y="117"/>
                    <a:pt x="30" y="124"/>
                  </a:cubicBezTo>
                  <a:cubicBezTo>
                    <a:pt x="44" y="131"/>
                    <a:pt x="61" y="125"/>
                    <a:pt x="68" y="112"/>
                  </a:cubicBezTo>
                  <a:cubicBezTo>
                    <a:pt x="70" y="109"/>
                    <a:pt x="70" y="106"/>
                    <a:pt x="71" y="102"/>
                  </a:cubicBezTo>
                  <a:cubicBezTo>
                    <a:pt x="71" y="103"/>
                    <a:pt x="72" y="103"/>
                    <a:pt x="72" y="104"/>
                  </a:cubicBezTo>
                  <a:cubicBezTo>
                    <a:pt x="76" y="107"/>
                    <a:pt x="79" y="109"/>
                    <a:pt x="84" y="110"/>
                  </a:cubicBezTo>
                  <a:cubicBezTo>
                    <a:pt x="86" y="110"/>
                    <a:pt x="88" y="110"/>
                    <a:pt x="90" y="110"/>
                  </a:cubicBezTo>
                  <a:cubicBezTo>
                    <a:pt x="92" y="110"/>
                    <a:pt x="94" y="110"/>
                    <a:pt x="96" y="110"/>
                  </a:cubicBezTo>
                  <a:cubicBezTo>
                    <a:pt x="97" y="109"/>
                    <a:pt x="98" y="109"/>
                    <a:pt x="100" y="109"/>
                  </a:cubicBezTo>
                  <a:cubicBezTo>
                    <a:pt x="107" y="106"/>
                    <a:pt x="114" y="101"/>
                    <a:pt x="117" y="94"/>
                  </a:cubicBezTo>
                  <a:cubicBezTo>
                    <a:pt x="124" y="80"/>
                    <a:pt x="119" y="63"/>
                    <a:pt x="105" y="55"/>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 name="Freeform 33"/>
            <p:cNvSpPr>
              <a:spLocks/>
            </p:cNvSpPr>
            <p:nvPr/>
          </p:nvSpPr>
          <p:spPr bwMode="auto">
            <a:xfrm>
              <a:off x="8093075" y="5646738"/>
              <a:ext cx="454025" cy="417512"/>
            </a:xfrm>
            <a:custGeom>
              <a:avLst/>
              <a:gdLst>
                <a:gd name="T0" fmla="*/ 48 w 75"/>
                <a:gd name="T1" fmla="*/ 15 h 69"/>
                <a:gd name="T2" fmla="*/ 27 w 75"/>
                <a:gd name="T3" fmla="*/ 55 h 69"/>
                <a:gd name="T4" fmla="*/ 48 w 75"/>
                <a:gd name="T5" fmla="*/ 15 h 69"/>
              </a:gdLst>
              <a:ahLst/>
              <a:cxnLst>
                <a:cxn ang="0">
                  <a:pos x="T0" y="T1"/>
                </a:cxn>
                <a:cxn ang="0">
                  <a:pos x="T2" y="T3"/>
                </a:cxn>
                <a:cxn ang="0">
                  <a:pos x="T4" y="T5"/>
                </a:cxn>
              </a:cxnLst>
              <a:rect l="0" t="0" r="r" b="b"/>
              <a:pathLst>
                <a:path w="75" h="69">
                  <a:moveTo>
                    <a:pt x="48" y="15"/>
                  </a:moveTo>
                  <a:cubicBezTo>
                    <a:pt x="21" y="0"/>
                    <a:pt x="0" y="41"/>
                    <a:pt x="27" y="55"/>
                  </a:cubicBezTo>
                  <a:cubicBezTo>
                    <a:pt x="54" y="69"/>
                    <a:pt x="75" y="29"/>
                    <a:pt x="48"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 name="Freeform 34"/>
            <p:cNvSpPr>
              <a:spLocks/>
            </p:cNvSpPr>
            <p:nvPr/>
          </p:nvSpPr>
          <p:spPr bwMode="auto">
            <a:xfrm>
              <a:off x="8469313" y="6167438"/>
              <a:ext cx="333375" cy="266700"/>
            </a:xfrm>
            <a:custGeom>
              <a:avLst/>
              <a:gdLst>
                <a:gd name="T0" fmla="*/ 7 w 55"/>
                <a:gd name="T1" fmla="*/ 44 h 44"/>
                <a:gd name="T2" fmla="*/ 43 w 55"/>
                <a:gd name="T3" fmla="*/ 0 h 44"/>
                <a:gd name="T4" fmla="*/ 7 w 55"/>
                <a:gd name="T5" fmla="*/ 44 h 44"/>
              </a:gdLst>
              <a:ahLst/>
              <a:cxnLst>
                <a:cxn ang="0">
                  <a:pos x="T0" y="T1"/>
                </a:cxn>
                <a:cxn ang="0">
                  <a:pos x="T2" y="T3"/>
                </a:cxn>
                <a:cxn ang="0">
                  <a:pos x="T4" y="T5"/>
                </a:cxn>
              </a:cxnLst>
              <a:rect l="0" t="0" r="r" b="b"/>
              <a:pathLst>
                <a:path w="55" h="44">
                  <a:moveTo>
                    <a:pt x="7" y="44"/>
                  </a:moveTo>
                  <a:cubicBezTo>
                    <a:pt x="7" y="44"/>
                    <a:pt x="0" y="5"/>
                    <a:pt x="43" y="0"/>
                  </a:cubicBezTo>
                  <a:cubicBezTo>
                    <a:pt x="43" y="0"/>
                    <a:pt x="55" y="40"/>
                    <a:pt x="7"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sp>
        <p:nvSpPr>
          <p:cNvPr id="38" name="Freeform 122"/>
          <p:cNvSpPr>
            <a:spLocks/>
          </p:cNvSpPr>
          <p:nvPr/>
        </p:nvSpPr>
        <p:spPr bwMode="auto">
          <a:xfrm>
            <a:off x="-130969" y="6424845"/>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5" name="Oval 28"/>
          <p:cNvSpPr>
            <a:spLocks noChangeArrowheads="1"/>
          </p:cNvSpPr>
          <p:nvPr/>
        </p:nvSpPr>
        <p:spPr bwMode="auto">
          <a:xfrm>
            <a:off x="9882188" y="0"/>
            <a:ext cx="682625" cy="682625"/>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6" name="Freeform 58"/>
          <p:cNvSpPr>
            <a:spLocks/>
          </p:cNvSpPr>
          <p:nvPr/>
        </p:nvSpPr>
        <p:spPr bwMode="auto">
          <a:xfrm>
            <a:off x="11229976" y="733425"/>
            <a:ext cx="539750" cy="265113"/>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3 w 126"/>
              <a:gd name="T11" fmla="*/ 31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6"/>
                  <a:pt x="118" y="23"/>
                  <a:pt x="95" y="23"/>
                </a:cubicBezTo>
                <a:cubicBezTo>
                  <a:pt x="93" y="23"/>
                  <a:pt x="91" y="23"/>
                  <a:pt x="90" y="23"/>
                </a:cubicBezTo>
                <a:cubicBezTo>
                  <a:pt x="89" y="12"/>
                  <a:pt x="81" y="0"/>
                  <a:pt x="66" y="0"/>
                </a:cubicBezTo>
                <a:cubicBezTo>
                  <a:pt x="48" y="0"/>
                  <a:pt x="40" y="17"/>
                  <a:pt x="43" y="31"/>
                </a:cubicBezTo>
                <a:cubicBezTo>
                  <a:pt x="40" y="30"/>
                  <a:pt x="36" y="29"/>
                  <a:pt x="33" y="29"/>
                </a:cubicBezTo>
                <a:cubicBezTo>
                  <a:pt x="16" y="29"/>
                  <a:pt x="0" y="44"/>
                  <a:pt x="1" y="61"/>
                </a:cubicBezTo>
                <a:lnTo>
                  <a:pt x="1" y="62"/>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7" name="Freeform 59"/>
          <p:cNvSpPr>
            <a:spLocks/>
          </p:cNvSpPr>
          <p:nvPr/>
        </p:nvSpPr>
        <p:spPr bwMode="auto">
          <a:xfrm>
            <a:off x="8659813" y="493712"/>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8" name="Freeform 60"/>
          <p:cNvSpPr>
            <a:spLocks/>
          </p:cNvSpPr>
          <p:nvPr/>
        </p:nvSpPr>
        <p:spPr bwMode="auto">
          <a:xfrm>
            <a:off x="9740901" y="1111250"/>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39" name="Picture 38">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4787" y="5389797"/>
            <a:ext cx="2400300" cy="1468203"/>
          </a:xfrm>
          <a:prstGeom prst="rect">
            <a:avLst/>
          </a:prstGeom>
        </p:spPr>
      </p:pic>
      <p:sp>
        <p:nvSpPr>
          <p:cNvPr id="41" name="Rectangle: Rounded Corners 40">
            <a:extLst>
              <a:ext uri="{FF2B5EF4-FFF2-40B4-BE49-F238E27FC236}">
                <a16:creationId xmlns:a16="http://schemas.microsoft.com/office/drawing/2014/main" id="{94C51A99-4C38-41A0-ACBC-892D4B0B438E}"/>
              </a:ext>
            </a:extLst>
          </p:cNvPr>
          <p:cNvSpPr/>
          <p:nvPr/>
        </p:nvSpPr>
        <p:spPr>
          <a:xfrm>
            <a:off x="1123949" y="276225"/>
            <a:ext cx="10448925" cy="17907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Thư</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viện</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trường</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sau</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kì</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nghỉ</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các</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học</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sinh</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phát</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tuyệt</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vời</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42" name="Rectangle: Rounded Corners 41">
            <a:extLst>
              <a:ext uri="{FF2B5EF4-FFF2-40B4-BE49-F238E27FC236}">
                <a16:creationId xmlns:a16="http://schemas.microsoft.com/office/drawing/2014/main" id="{E88F4A0E-D5B7-492A-ADA8-05410F0A8652}"/>
              </a:ext>
            </a:extLst>
          </p:cNvPr>
          <p:cNvSpPr/>
          <p:nvPr/>
        </p:nvSpPr>
        <p:spPr>
          <a:xfrm>
            <a:off x="2124075" y="2746376"/>
            <a:ext cx="8440738" cy="207327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Đáp</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án</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Các bạn đã phát hiện ra một căn phòng mới đã biến thành thư viện.</a:t>
            </a:r>
            <a:endPar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28165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000"/>
                                        <p:tgtEl>
                                          <p:spTgt spid="116"/>
                                        </p:tgtEl>
                                      </p:cBhvr>
                                    </p:animEffect>
                                    <p:anim calcmode="lin" valueType="num">
                                      <p:cBhvr>
                                        <p:cTn id="8" dur="1000" fill="hold"/>
                                        <p:tgtEl>
                                          <p:spTgt spid="116"/>
                                        </p:tgtEl>
                                        <p:attrNameLst>
                                          <p:attrName>ppt_x</p:attrName>
                                        </p:attrNameLst>
                                      </p:cBhvr>
                                      <p:tavLst>
                                        <p:tav tm="0">
                                          <p:val>
                                            <p:strVal val="#ppt_x"/>
                                          </p:val>
                                        </p:tav>
                                        <p:tav tm="100000">
                                          <p:val>
                                            <p:strVal val="#ppt_x"/>
                                          </p:val>
                                        </p:tav>
                                      </p:tavLst>
                                    </p:anim>
                                    <p:anim calcmode="lin" valueType="num">
                                      <p:cBhvr>
                                        <p:cTn id="9" dur="1000" fill="hold"/>
                                        <p:tgtEl>
                                          <p:spTgt spid="1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7"/>
                                        </p:tgtEl>
                                        <p:attrNameLst>
                                          <p:attrName>style.visibility</p:attrName>
                                        </p:attrNameLst>
                                      </p:cBhvr>
                                      <p:to>
                                        <p:strVal val="visible"/>
                                      </p:to>
                                    </p:set>
                                    <p:animEffect transition="in" filter="fade">
                                      <p:cBhvr>
                                        <p:cTn id="12" dur="1000"/>
                                        <p:tgtEl>
                                          <p:spTgt spid="117"/>
                                        </p:tgtEl>
                                      </p:cBhvr>
                                    </p:animEffect>
                                    <p:anim calcmode="lin" valueType="num">
                                      <p:cBhvr>
                                        <p:cTn id="13" dur="1000" fill="hold"/>
                                        <p:tgtEl>
                                          <p:spTgt spid="117"/>
                                        </p:tgtEl>
                                        <p:attrNameLst>
                                          <p:attrName>ppt_x</p:attrName>
                                        </p:attrNameLst>
                                      </p:cBhvr>
                                      <p:tavLst>
                                        <p:tav tm="0">
                                          <p:val>
                                            <p:strVal val="#ppt_x"/>
                                          </p:val>
                                        </p:tav>
                                        <p:tav tm="100000">
                                          <p:val>
                                            <p:strVal val="#ppt_x"/>
                                          </p:val>
                                        </p:tav>
                                      </p:tavLst>
                                    </p:anim>
                                    <p:anim calcmode="lin" valueType="num">
                                      <p:cBhvr>
                                        <p:cTn id="14" dur="1000" fill="hold"/>
                                        <p:tgtEl>
                                          <p:spTgt spid="1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8"/>
                                        </p:tgtEl>
                                        <p:attrNameLst>
                                          <p:attrName>style.visibility</p:attrName>
                                        </p:attrNameLst>
                                      </p:cBhvr>
                                      <p:to>
                                        <p:strVal val="visible"/>
                                      </p:to>
                                    </p:set>
                                    <p:animEffect transition="in" filter="fade">
                                      <p:cBhvr>
                                        <p:cTn id="17" dur="1000"/>
                                        <p:tgtEl>
                                          <p:spTgt spid="118"/>
                                        </p:tgtEl>
                                      </p:cBhvr>
                                    </p:animEffect>
                                    <p:anim calcmode="lin" valueType="num">
                                      <p:cBhvr>
                                        <p:cTn id="18" dur="1000" fill="hold"/>
                                        <p:tgtEl>
                                          <p:spTgt spid="118"/>
                                        </p:tgtEl>
                                        <p:attrNameLst>
                                          <p:attrName>ppt_x</p:attrName>
                                        </p:attrNameLst>
                                      </p:cBhvr>
                                      <p:tavLst>
                                        <p:tav tm="0">
                                          <p:val>
                                            <p:strVal val="#ppt_x"/>
                                          </p:val>
                                        </p:tav>
                                        <p:tav tm="100000">
                                          <p:val>
                                            <p:strVal val="#ppt_x"/>
                                          </p:val>
                                        </p:tav>
                                      </p:tavLst>
                                    </p:anim>
                                    <p:anim calcmode="lin" valueType="num">
                                      <p:cBhvr>
                                        <p:cTn id="19" dur="1000" fill="hold"/>
                                        <p:tgtEl>
                                          <p:spTgt spid="1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5"/>
                                        </p:tgtEl>
                                        <p:attrNameLst>
                                          <p:attrName>style.visibility</p:attrName>
                                        </p:attrNameLst>
                                      </p:cBhvr>
                                      <p:to>
                                        <p:strVal val="visible"/>
                                      </p:to>
                                    </p:set>
                                    <p:animEffect transition="in" filter="fade">
                                      <p:cBhvr>
                                        <p:cTn id="22" dur="1000"/>
                                        <p:tgtEl>
                                          <p:spTgt spid="115"/>
                                        </p:tgtEl>
                                      </p:cBhvr>
                                    </p:animEffect>
                                    <p:anim calcmode="lin" valueType="num">
                                      <p:cBhvr>
                                        <p:cTn id="23" dur="1000" fill="hold"/>
                                        <p:tgtEl>
                                          <p:spTgt spid="115"/>
                                        </p:tgtEl>
                                        <p:attrNameLst>
                                          <p:attrName>ppt_x</p:attrName>
                                        </p:attrNameLst>
                                      </p:cBhvr>
                                      <p:tavLst>
                                        <p:tav tm="0">
                                          <p:val>
                                            <p:strVal val="#ppt_x"/>
                                          </p:val>
                                        </p:tav>
                                        <p:tav tm="100000">
                                          <p:val>
                                            <p:strVal val="#ppt_x"/>
                                          </p:val>
                                        </p:tav>
                                      </p:tavLst>
                                    </p:anim>
                                    <p:anim calcmode="lin" valueType="num">
                                      <p:cBhvr>
                                        <p:cTn id="24" dur="1000" fill="hold"/>
                                        <p:tgtEl>
                                          <p:spTgt spid="1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500"/>
                                        <p:tgtEl>
                                          <p:spTgt spid="4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additive="base">
                                        <p:cTn id="34" dur="500" fill="hold"/>
                                        <p:tgtEl>
                                          <p:spTgt spid="42"/>
                                        </p:tgtEl>
                                        <p:attrNameLst>
                                          <p:attrName>ppt_x</p:attrName>
                                        </p:attrNameLst>
                                      </p:cBhvr>
                                      <p:tavLst>
                                        <p:tav tm="0">
                                          <p:val>
                                            <p:strVal val="#ppt_x"/>
                                          </p:val>
                                        </p:tav>
                                        <p:tav tm="100000">
                                          <p:val>
                                            <p:strVal val="#ppt_x"/>
                                          </p:val>
                                        </p:tav>
                                      </p:tavLst>
                                    </p:anim>
                                    <p:anim calcmode="lin" valueType="num">
                                      <p:cBhvr additive="base">
                                        <p:cTn id="35" dur="500" fill="hold"/>
                                        <p:tgtEl>
                                          <p:spTgt spid="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6" grpId="0" animBg="1"/>
      <p:bldP spid="117" grpId="0" animBg="1"/>
      <p:bldP spid="118" grpId="0" animBg="1"/>
      <p:bldP spid="41" grpId="0" animBg="1"/>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4787" y="5389797"/>
            <a:ext cx="2400300" cy="1468203"/>
          </a:xfrm>
          <a:prstGeom prst="rect">
            <a:avLst/>
          </a:prstGeom>
        </p:spPr>
      </p:pic>
      <p:sp>
        <p:nvSpPr>
          <p:cNvPr id="12" name="Rectangle: Rounded Corners 11">
            <a:extLst>
              <a:ext uri="{FF2B5EF4-FFF2-40B4-BE49-F238E27FC236}">
                <a16:creationId xmlns:a16="http://schemas.microsoft.com/office/drawing/2014/main" id="{1F16AF7A-4CC0-4BD8-B567-9CEA024ABAA4}"/>
              </a:ext>
            </a:extLst>
          </p:cNvPr>
          <p:cNvSpPr/>
          <p:nvPr/>
        </p:nvSpPr>
        <p:spPr>
          <a:xfrm>
            <a:off x="1123949" y="276225"/>
            <a:ext cx="10448925" cy="17907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 hiệu trưởng đã dặn các bạn học sinh đã làm được những điều gì?</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Rectangle: Rounded Corners 12">
            <a:extLst>
              <a:ext uri="{FF2B5EF4-FFF2-40B4-BE49-F238E27FC236}">
                <a16:creationId xmlns:a16="http://schemas.microsoft.com/office/drawing/2014/main" id="{911E28DC-D06F-4954-ADBE-CF7266ADA59C}"/>
              </a:ext>
            </a:extLst>
          </p:cNvPr>
          <p:cNvSpPr/>
          <p:nvPr/>
        </p:nvSpPr>
        <p:spPr>
          <a:xfrm>
            <a:off x="1209676" y="2746375"/>
            <a:ext cx="10363198" cy="2330449"/>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Đáp</a:t>
            </a: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án</a:t>
            </a: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 hiệu trưởng dặn các bạn học sinh thoải mái vào thư viện, mượn sách về đọc và trả lại, mang sách của mình đến thu viện, có thể đọc bất kì quyển nào.</a:t>
            </a:r>
            <a:endPar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98681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theme/theme1.xml><?xml version="1.0" encoding="utf-8"?>
<a:theme xmlns:a="http://schemas.openxmlformats.org/drawingml/2006/main" name="5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2402">
      <a:dk1>
        <a:sysClr val="windowText" lastClr="000000"/>
      </a:dk1>
      <a:lt1>
        <a:sysClr val="window" lastClr="FFFFFF"/>
      </a:lt1>
      <a:dk2>
        <a:srgbClr val="5BAE96"/>
      </a:dk2>
      <a:lt2>
        <a:srgbClr val="83AA03"/>
      </a:lt2>
      <a:accent1>
        <a:srgbClr val="83AA03"/>
      </a:accent1>
      <a:accent2>
        <a:srgbClr val="5BAE96"/>
      </a:accent2>
      <a:accent3>
        <a:srgbClr val="83AA03"/>
      </a:accent3>
      <a:accent4>
        <a:srgbClr val="5BAE96"/>
      </a:accent4>
      <a:accent5>
        <a:srgbClr val="83AA03"/>
      </a:accent5>
      <a:accent6>
        <a:srgbClr val="5BAE96"/>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473</TotalTime>
  <Words>147</Words>
  <Application>Microsoft Office PowerPoint</Application>
  <PresentationFormat>Widescreen</PresentationFormat>
  <Paragraphs>12</Paragraphs>
  <Slides>5</Slides>
  <Notes>3</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vt:i4>
      </vt:variant>
    </vt:vector>
  </HeadingPairs>
  <TitlesOfParts>
    <vt:vector size="14" baseType="lpstr">
      <vt:lpstr>等线</vt:lpstr>
      <vt:lpstr>等线 Light</vt:lpstr>
      <vt:lpstr>Arial</vt:lpstr>
      <vt:lpstr>Arial Black</vt:lpstr>
      <vt:lpstr>Arial-Rounded</vt:lpstr>
      <vt:lpstr>Calibri</vt:lpstr>
      <vt:lpstr>iCiel Cadena</vt:lpstr>
      <vt:lpstr>5_Office 主题​​</vt:lpstr>
      <vt:lpstr>Office 主题</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38</cp:revision>
  <dcterms:created xsi:type="dcterms:W3CDTF">2022-06-28T01:22:44Z</dcterms:created>
  <dcterms:modified xsi:type="dcterms:W3CDTF">2025-10-11T14:28:07Z</dcterms:modified>
</cp:coreProperties>
</file>