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871" r:id="rId2"/>
    <p:sldId id="259" r:id="rId3"/>
    <p:sldId id="261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69079-FF43-43A6-8853-D445A3751AA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849F9-4826-465F-AC28-A73E638A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7839-C7B1-4698-ACBA-623517994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81076-F5B1-458D-93C8-2A761D1E9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C948-EA11-48DA-BFC9-B8F746DD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299B-384F-4D85-A89A-ABC48235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9DE40-8EAC-45C8-B75F-EE98C211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9320-8103-4C63-88AA-93810897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72376-8E9A-4FEF-B4E5-B1635B676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CB44D-0A0B-440B-86C3-158235E3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0D5E-DE69-4BCB-915E-328AF012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6FC90-AFD1-4343-9D23-56FA3979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2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3067F1-0543-4231-AC75-4EE2D1A44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33E17-CBAE-4E5E-84C8-9DDD041E6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DED3C-B4A5-482A-B12B-E0A39BC2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8D6B4-1E02-48EA-94A3-B75050AA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30A23-6939-43C3-9FA4-0C0F0786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2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C70D-D28C-4957-81E0-9038B212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1C3EB-9CC3-46CD-B0B3-52B770D75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6AC8E-5560-466F-A012-3BB188A1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E8EBF-1ABD-4EC8-8925-E591D1D5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D52A5-1465-487B-AD9F-D63B0F8B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6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D1AF-811A-4460-B8FB-881072C9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34747-A995-44D7-B4F0-56A528E71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8E9EA-5E65-42BF-A9F1-899E2676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9C77D-D272-4E5D-87A4-23A8674C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A8C99-23D6-49E3-A012-8A11393E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1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F9E4-608B-4CE8-AF25-23D01707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CFF07-D0AD-43AA-A151-16C2C1BD4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3743-F660-41AE-A092-987536E6E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9E365-E78C-4D26-BFDC-E0CFC406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282D0-E54B-4987-AD7C-E5EDF038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9B96A-F918-4771-941A-366F5BE7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8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13D2-EA39-4807-9C6E-3AA44F6E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89D99-7406-4483-B8F6-3129A12E0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6DBA5-F4A7-4DF9-A42C-A08957200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391D0-A392-4CC2-84E3-0F0D1D82B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F732A-4114-4C70-86CA-1FAFE8DAA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5CF738-3470-4170-8C0F-0539C8BD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E73A3E-CF0A-4A79-A1F9-085B6E73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49A59-ED3F-4821-885A-CC64A5F8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BD661-0ABE-44B1-96AE-A6CA1246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CF60C-76AE-4066-9470-4FBD60E6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A8AC9-FAF5-4BDD-8550-78C94449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05494-5E79-4F95-AC9B-015B2AC7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7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55CB24-A8FA-4BA0-9277-79217654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2B30A-6B6D-40AB-B38C-2C7FA4ED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2E7DD-9D30-4EF5-B48C-03E7F583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9D54-AE49-4F6B-A330-CA874DF1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51F66-315E-4758-918A-8002CD47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9E776-7D48-41C8-A369-EE4668FA5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C655E-525E-40AB-A5B3-C14BF0C2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10E0F-0030-44AF-A1A1-6C0BE013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E5376-E66E-47B1-808F-58C7B052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7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2B80-B7B1-45C3-8F84-F683F2F4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53ADC-834B-471E-ACA7-18DD3AD62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251E6-A39E-474D-A3D3-E1F93303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72999-3EEC-45C5-8983-90166A1A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89310-5F19-4643-9FBC-75981880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0EDE7-3AAD-49F7-8E1A-78D6D25B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9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0814A-6E07-4E34-9A66-5AE44164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7385D-DC1B-4AE0-9148-EDC593CF2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5CB34-130E-4279-BC88-20A9CBF92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E923A-E577-4CCE-A7F3-04C11B9D5C1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55DA6-C0E9-44A0-BFF3-A1DD83287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8E748-125C-4762-A44E-677A04055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C9BFA2-F5FD-4A49-82DE-4BFF028D6F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112" y="365125"/>
            <a:ext cx="132556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9.emf"/><Relationship Id="rId3" Type="http://schemas.microsoft.com/office/2007/relationships/media" Target="../media/media3.mp3"/><Relationship Id="rId21" Type="http://schemas.openxmlformats.org/officeDocument/2006/relationships/image" Target="../media/image8.png"/><Relationship Id="rId7" Type="http://schemas.openxmlformats.org/officeDocument/2006/relationships/audio" Target="../media/audio1.wav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19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18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17" Type="http://schemas.openxmlformats.org/officeDocument/2006/relationships/image" Target="../media/image18.png"/><Relationship Id="rId2" Type="http://schemas.openxmlformats.org/officeDocument/2006/relationships/audio" Target="../media/media2.wav"/><Relationship Id="rId16" Type="http://schemas.openxmlformats.org/officeDocument/2006/relationships/image" Target="../media/image6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emf"/><Relationship Id="rId10" Type="http://schemas.openxmlformats.org/officeDocument/2006/relationships/image" Target="../media/image13.png"/><Relationship Id="rId19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png"/><Relationship Id="rId18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audio" Target="../media/media2.wav"/><Relationship Id="rId16" Type="http://schemas.openxmlformats.org/officeDocument/2006/relationships/image" Target="../media/image6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emf"/><Relationship Id="rId10" Type="http://schemas.openxmlformats.org/officeDocument/2006/relationships/image" Target="../media/image13.png"/><Relationship Id="rId19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kể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hỏi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cảm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vấn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815656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?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hỏi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cảm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kể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thiệu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2151210" y="359923"/>
                <a:ext cx="8751170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“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người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thế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”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thuộc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loại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câu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Chọn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dấu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thích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hợp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điền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chỗ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trống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Bông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hồng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đẹp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quá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233</Words>
  <Application>Microsoft Office PowerPoint</Application>
  <PresentationFormat>Widescreen</PresentationFormat>
  <Paragraphs>37</Paragraphs>
  <Slides>4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2022-06-28T11:55:46Z</dcterms:created>
  <dcterms:modified xsi:type="dcterms:W3CDTF">2025-10-11T14:26:35Z</dcterms:modified>
</cp:coreProperties>
</file>