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91" r:id="rId4"/>
    <p:sldMasterId id="2147483706" r:id="rId5"/>
  </p:sldMasterIdLst>
  <p:notesMasterIdLst>
    <p:notesMasterId r:id="rId24"/>
  </p:notesMasterIdLst>
  <p:handoutMasterIdLst>
    <p:handoutMasterId r:id="rId25"/>
  </p:handoutMasterIdLst>
  <p:sldIdLst>
    <p:sldId id="403" r:id="rId6"/>
    <p:sldId id="257" r:id="rId7"/>
    <p:sldId id="258" r:id="rId8"/>
    <p:sldId id="259" r:id="rId9"/>
    <p:sldId id="260" r:id="rId10"/>
    <p:sldId id="408" r:id="rId11"/>
    <p:sldId id="406" r:id="rId12"/>
    <p:sldId id="296" r:id="rId13"/>
    <p:sldId id="873" r:id="rId14"/>
    <p:sldId id="876" r:id="rId15"/>
    <p:sldId id="407" r:id="rId16"/>
    <p:sldId id="409" r:id="rId17"/>
    <p:sldId id="396" r:id="rId18"/>
    <p:sldId id="410" r:id="rId19"/>
    <p:sldId id="262" r:id="rId20"/>
    <p:sldId id="297" r:id="rId21"/>
    <p:sldId id="287" r:id="rId22"/>
    <p:sldId id="3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85020" autoAdjust="0"/>
  </p:normalViewPr>
  <p:slideViewPr>
    <p:cSldViewPr snapToGrid="0">
      <p:cViewPr varScale="1">
        <p:scale>
          <a:sx n="57" d="100"/>
          <a:sy n="57" d="100"/>
        </p:scale>
        <p:origin x="10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ra 1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8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54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2227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70095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370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67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60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400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492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80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8620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7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2325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25983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8936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4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1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3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9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8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0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0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3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35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9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613635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8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8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1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6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ags" Target="../tags/tag8.xml"/><Relationship Id="rId5" Type="http://schemas.openxmlformats.org/officeDocument/2006/relationships/slideLayout" Target="../slideLayouts/slideLayout46.xml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45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1" name="Picture 3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95D3A4-C10D-4CB4-9EC0-A5129ABC49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D850D68-9E1C-4271-9A06-D4FF531DB5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054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2022/10/1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586A60-5874-4941-8CFC-C608DDD44C7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34" y="24529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9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48.png"/><Relationship Id="rId17" Type="http://schemas.microsoft.com/office/2007/relationships/hdphoto" Target="../media/hdphoto11.wdp"/><Relationship Id="rId2" Type="http://schemas.openxmlformats.org/officeDocument/2006/relationships/audio" Target="../media/media5.mp3"/><Relationship Id="rId16" Type="http://schemas.openxmlformats.org/officeDocument/2006/relationships/image" Target="../media/image50.png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11" Type="http://schemas.microsoft.com/office/2007/relationships/hdphoto" Target="../media/hdphoto8.wdp"/><Relationship Id="rId5" Type="http://schemas.openxmlformats.org/officeDocument/2006/relationships/image" Target="../media/image44.png"/><Relationship Id="rId15" Type="http://schemas.microsoft.com/office/2007/relationships/hdphoto" Target="../media/hdphoto10.wdp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2.xml"/><Relationship Id="rId9" Type="http://schemas.microsoft.com/office/2007/relationships/hdphoto" Target="../media/hdphoto7.wdp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ranthao121004@gmail.com" TargetMode="Externa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1.xml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4.xml"/><Relationship Id="rId12" Type="http://schemas.openxmlformats.org/officeDocument/2006/relationships/slide" Target="slide3.xml"/><Relationship Id="rId17" Type="http://schemas.openxmlformats.org/officeDocument/2006/relationships/slide" Target="slide4.xml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24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slide" Target="slide5.xml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6DF81D-6266-41F1-A7B5-BF0FE5DF1D29}"/>
              </a:ext>
            </a:extLst>
          </p:cNvPr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</a:p>
        </p:txBody>
      </p:sp>
      <p:sp>
        <p:nvSpPr>
          <p:cNvPr id="103" name="Google Shape;4394;p6">
            <a:extLst>
              <a:ext uri="{FF2B5EF4-FFF2-40B4-BE49-F238E27FC236}">
                <a16:creationId xmlns:a16="http://schemas.microsoft.com/office/drawing/2014/main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:a16="http://schemas.microsoft.com/office/drawing/2014/main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:a16="http://schemas.microsoft.com/office/drawing/2014/main" id="{662C4EB4-3DA2-4960-8330-CD436F9B2E95}"/>
                </a:ext>
              </a:extLst>
            </p:cNvPr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:a16="http://schemas.microsoft.com/office/drawing/2014/main" id="{FDD49E55-D49D-477D-B3A3-9E4573B2762F}"/>
                </a:ext>
              </a:extLst>
            </p:cNvPr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:a16="http://schemas.microsoft.com/office/drawing/2014/main" id="{FD58D975-2732-4151-B001-B6011DE99DEF}"/>
                </a:ext>
              </a:extLst>
            </p:cNvPr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:a16="http://schemas.microsoft.com/office/drawing/2014/main" id="{F75401EE-363B-4249-8C19-38F674B4CB2A}"/>
                </a:ext>
              </a:extLst>
            </p:cNvPr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:a16="http://schemas.microsoft.com/office/drawing/2014/main" id="{208B951D-5C27-47FB-B515-029E7887290C}"/>
                </a:ext>
              </a:extLst>
            </p:cNvPr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192128-29B7-4F61-9ED5-EE52DEC2FDA0}"/>
              </a:ext>
            </a:extLst>
          </p:cNvPr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B7CBA3-8426-4861-8299-C6EC39CD9437}"/>
              </a:ext>
            </a:extLst>
          </p:cNvPr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97" name="Google Shape;4394;p6">
            <a:extLst>
              <a:ext uri="{FF2B5EF4-FFF2-40B4-BE49-F238E27FC236}">
                <a16:creationId xmlns:a16="http://schemas.microsoft.com/office/drawing/2014/main" id="{8B8813F5-D738-4830-A938-B4634F18C876}"/>
              </a:ext>
            </a:extLst>
          </p:cNvPr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8" name="Google Shape;4394;p6">
            <a:extLst>
              <a:ext uri="{FF2B5EF4-FFF2-40B4-BE49-F238E27FC236}">
                <a16:creationId xmlns:a16="http://schemas.microsoft.com/office/drawing/2014/main" id="{21DAEFEE-A36B-4673-902E-1E69AD6D46FB}"/>
              </a:ext>
            </a:extLst>
          </p:cNvPr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9" name="Google Shape;4394;p6">
            <a:extLst>
              <a:ext uri="{FF2B5EF4-FFF2-40B4-BE49-F238E27FC236}">
                <a16:creationId xmlns:a16="http://schemas.microsoft.com/office/drawing/2014/main" id="{B022A204-B84E-4C52-8344-6D4F9FDD90E0}"/>
              </a:ext>
            </a:extLst>
          </p:cNvPr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0" name="Google Shape;4394;p6">
            <a:extLst>
              <a:ext uri="{FF2B5EF4-FFF2-40B4-BE49-F238E27FC236}">
                <a16:creationId xmlns:a16="http://schemas.microsoft.com/office/drawing/2014/main" id="{053EEE78-9F65-4EB4-AE8B-C3CD20197B74}"/>
              </a:ext>
            </a:extLst>
          </p:cNvPr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1" name="Google Shape;4394;p6">
            <a:extLst>
              <a:ext uri="{FF2B5EF4-FFF2-40B4-BE49-F238E27FC236}">
                <a16:creationId xmlns:a16="http://schemas.microsoft.com/office/drawing/2014/main" id="{2762A2A5-AE43-4DDC-8E1B-C6895E7FF33D}"/>
              </a:ext>
            </a:extLst>
          </p:cNvPr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2" name="Google Shape;4394;p6">
            <a:extLst>
              <a:ext uri="{FF2B5EF4-FFF2-40B4-BE49-F238E27FC236}">
                <a16:creationId xmlns:a16="http://schemas.microsoft.com/office/drawing/2014/main" id="{C9BB1933-3236-4552-92AB-9A48C432E440}"/>
              </a:ext>
            </a:extLst>
          </p:cNvPr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65607-F593-4096-9D53-1BA055654F0D}"/>
              </a:ext>
            </a:extLst>
          </p:cNvPr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8F0930-C03A-4419-8037-8AB3D738A312}"/>
              </a:ext>
            </a:extLst>
          </p:cNvPr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:a16="http://schemas.microsoft.com/office/drawing/2014/main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cm = …. mm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……… mm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1317CE3-7FDA-4C48-BF57-6C3068E1EB12}"/>
              </a:ext>
            </a:extLst>
          </p:cNvPr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3DBB0C25-3CF6-4DE1-AECC-36CD50BD5A55}"/>
              </a:ext>
            </a:extLst>
          </p:cNvPr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mm = …..cm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9DEC2E3-7B32-49BD-B63D-A5EFDD39B703}"/>
              </a:ext>
            </a:extLst>
          </p:cNvPr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m = ……….mm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4B42EEA-AE48-4273-A0BD-08CDC99A04DB}"/>
              </a:ext>
            </a:extLst>
          </p:cNvPr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01E44849-8074-4558-B827-EE6FA034743D}"/>
              </a:ext>
            </a:extLst>
          </p:cNvPr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………..mm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BCFB8E-23FA-4B14-A606-C52057263371}"/>
              </a:ext>
            </a:extLst>
          </p:cNvPr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cm = …... mm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14D769E-C20E-41C9-8748-ABE1A94B0E25}"/>
              </a:ext>
            </a:extLst>
          </p:cNvPr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370D5F1-A84C-44E3-9DBD-98AA11D2AFDE}"/>
              </a:ext>
            </a:extLst>
          </p:cNvPr>
          <p:cNvSpPr txBox="1">
            <a:spLocks/>
          </p:cNvSpPr>
          <p:nvPr/>
        </p:nvSpPr>
        <p:spPr>
          <a:xfrm>
            <a:off x="1542073" y="75193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4C7943-A0DD-4E4F-AB13-171817DA6BCF}"/>
              </a:ext>
            </a:extLst>
          </p:cNvPr>
          <p:cNvSpPr txBox="1"/>
          <p:nvPr/>
        </p:nvSpPr>
        <p:spPr>
          <a:xfrm>
            <a:off x="563696" y="2143344"/>
            <a:ext cx="115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56180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5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10" numSld="4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B9BE2BA0-8324-49FA-8DFA-2066A4FCDDB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F90132F-54BB-4200-9B91-915A24B760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2F1C3-9A34-4BFB-A8A8-E893D5DE0AF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3DEE869-32C7-46AE-B028-D2A10F1BD8B8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94F08-246C-4088-951C-902D3192D458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289E6D0-3719-4757-83DD-99C77C66704A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0C6DA4-03B6-4A23-80CB-F307165F9DB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5FFD20EB-8B44-4C5D-8696-3924314DA6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8E2F628-5F15-4DFF-8EDD-FA878E1B18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72ED0A9-9F98-4BC6-8A4B-627C22917D76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02365951-7287-4C84-AB0A-D11A41D49F6F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531C9A-45E4-4C94-9213-972BDC853C5D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E04C4F97-7D78-4C42-8B4F-5FF1207CB1ED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A46E9-ED03-45BF-901D-899CF178AD7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AA68B4-C32B-49B2-BE4F-5B9653E14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603" y="2633340"/>
            <a:ext cx="7943776" cy="1201016"/>
          </a:xfrm>
          <a:prstGeom prst="rect">
            <a:avLst/>
          </a:prstGeom>
        </p:spPr>
      </p:pic>
      <p:sp>
        <p:nvSpPr>
          <p:cNvPr id="24" name="矩形: 圆角 14">
            <a:extLst>
              <a:ext uri="{FF2B5EF4-FFF2-40B4-BE49-F238E27FC236}">
                <a16:creationId xmlns:a16="http://schemas.microsoft.com/office/drawing/2014/main" id="{17E66AC8-0045-4983-BB55-42FA64F9EFB7}"/>
              </a:ext>
            </a:extLst>
          </p:cNvPr>
          <p:cNvSpPr/>
          <p:nvPr/>
        </p:nvSpPr>
        <p:spPr>
          <a:xfrm>
            <a:off x="5557520" y="4068277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(</a:t>
            </a:r>
            <a:r>
              <a:rPr kumimoji="0" lang="en-US" altLang="zh-CN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1)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unito Black" pitchFamily="2" charset="0"/>
              </a:rPr>
              <a:t>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E0600-BA06-4384-AAA9-BB8685F6C0EB}"/>
              </a:ext>
            </a:extLst>
          </p:cNvPr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A8145-3D54-4D09-9CDD-1A761DE95127}"/>
              </a:ext>
            </a:extLst>
          </p:cNvPr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F1864-F89F-4E56-962D-921A209E1F08}"/>
              </a:ext>
            </a:extLst>
          </p:cNvPr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B53EE2-5879-451E-A916-B5837D448A78}"/>
              </a:ext>
            </a:extLst>
          </p:cNvPr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mm; 1 m = 1 000 mm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7169DC-177B-4B0F-A074-E54B4AD5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64" y="2934225"/>
            <a:ext cx="2193320" cy="213306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509FA5-8E4D-4EBF-901E-C63C9D881D13}"/>
              </a:ext>
            </a:extLst>
          </p:cNvPr>
          <p:cNvSpPr/>
          <p:nvPr/>
        </p:nvSpPr>
        <p:spPr>
          <a:xfrm>
            <a:off x="8930640" y="152400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 1 mm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449</Words>
  <Application>Microsoft Office PowerPoint</Application>
  <PresentationFormat>Widescreen</PresentationFormat>
  <Paragraphs>90</Paragraphs>
  <Slides>18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#9Slide02 Noi dung dai</vt:lpstr>
      <vt:lpstr>#9Slide02 Tieu de dai</vt:lpstr>
      <vt:lpstr>Anaheim</vt:lpstr>
      <vt:lpstr>Annie Use Your Telescope</vt:lpstr>
      <vt:lpstr>Boogaloo</vt:lpstr>
      <vt:lpstr>Dekko</vt:lpstr>
      <vt:lpstr>等线</vt:lpstr>
      <vt:lpstr>Exo</vt:lpstr>
      <vt:lpstr>Microsoft YaHei</vt:lpstr>
      <vt:lpstr>Microsoft YaHei</vt:lpstr>
      <vt:lpstr>RocknRoll One</vt:lpstr>
      <vt:lpstr>字魂36号-正文宋楷</vt:lpstr>
      <vt:lpstr>Arial</vt:lpstr>
      <vt:lpstr>Barlow Condensed</vt:lpstr>
      <vt:lpstr>Barriecito</vt:lpstr>
      <vt:lpstr>Calibri</vt:lpstr>
      <vt:lpstr>Calibri Light</vt:lpstr>
      <vt:lpstr>Coiny</vt:lpstr>
      <vt:lpstr>Lato</vt:lpstr>
      <vt:lpstr>Nunito Black</vt:lpstr>
      <vt:lpstr>Open Sans</vt:lpstr>
      <vt:lpstr>SVN-Fiolex Girls</vt:lpstr>
      <vt:lpstr>Times New Roman</vt:lpstr>
      <vt:lpstr>包图主题2</vt:lpstr>
      <vt:lpstr>1_Office Theme</vt:lpstr>
      <vt:lpstr>Math Subject for Middle School - 7th Grade: Ratio, Proportion and Percent by Slidesgo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2022-08-25T08:16:18Z</dcterms:created>
  <dcterms:modified xsi:type="dcterms:W3CDTF">2022-10-01T00:25:59Z</dcterms:modified>
</cp:coreProperties>
</file>