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0"/>
  </p:notesMasterIdLst>
  <p:sldIdLst>
    <p:sldId id="336" r:id="rId3"/>
    <p:sldId id="337" r:id="rId4"/>
    <p:sldId id="338" r:id="rId5"/>
    <p:sldId id="339" r:id="rId6"/>
    <p:sldId id="261" r:id="rId7"/>
    <p:sldId id="340" r:id="rId8"/>
    <p:sldId id="35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C9665-5BF4-4EEF-87ED-DD5661507691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03F97-9706-4A2E-B3A3-A12341C3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6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88F37-5B1E-4577-8E55-6D9B1D3C31C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69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từng số vàng ở trên để đến câu hỏi. Khi quay về để im là cá sẽ tự động cắn câu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hết 1 đến 5, lích vào exit để tới bài học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88F37-5B1E-4577-8E55-6D9B1D3C31C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88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27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57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53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856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967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25161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7368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238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2625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489830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00" y="484767"/>
            <a:ext cx="11360800" cy="1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8633" y="1700433"/>
            <a:ext cx="6335600" cy="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66AB6-A916-4CCC-8CAD-93D346A8C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5160" y="2134365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12D748-0F91-4C38-9049-D8151CB7F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25" y="-2743715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C1BC5-1D24-4EF4-AD29-2BD225DE6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569" y="1991272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C4969D-BF99-4F93-98DC-8054E620B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0097" y="2828393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11E642-44EC-417F-B924-1499FA441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9085" y="-985142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8689B3-0EF9-471A-AE14-466C0A9D9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9096" y="-274371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7D5075-5B98-4E18-AB28-BF8E78C7C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149" y="-16104443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150DFC-8584-4E00-BF74-635B36091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883" y="2787582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C2992E-2474-43B2-AA7B-80B9F0D97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12" y="120804"/>
            <a:ext cx="1407079" cy="14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86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9"/>
          <p:cNvGrpSpPr/>
          <p:nvPr/>
        </p:nvGrpSpPr>
        <p:grpSpPr>
          <a:xfrm>
            <a:off x="750335" y="787710"/>
            <a:ext cx="11125536" cy="4345551"/>
            <a:chOff x="562751" y="590782"/>
            <a:chExt cx="8344152" cy="3259163"/>
          </a:xfrm>
        </p:grpSpPr>
        <p:sp>
          <p:nvSpPr>
            <p:cNvPr id="146" name="Google Shape;146;p9"/>
            <p:cNvSpPr/>
            <p:nvPr/>
          </p:nvSpPr>
          <p:spPr>
            <a:xfrm>
              <a:off x="2084075" y="590782"/>
              <a:ext cx="4976175" cy="1649134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47" name="Google Shape;147;p9"/>
            <p:cNvGrpSpPr/>
            <p:nvPr/>
          </p:nvGrpSpPr>
          <p:grpSpPr>
            <a:xfrm>
              <a:off x="562751" y="3507546"/>
              <a:ext cx="1033171" cy="342399"/>
              <a:chOff x="456975" y="1603100"/>
              <a:chExt cx="1111175" cy="368250"/>
            </a:xfrm>
          </p:grpSpPr>
          <p:sp>
            <p:nvSpPr>
              <p:cNvPr id="148" name="Google Shape;148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9" name="Google Shape;149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53" name="Google Shape;153;p9"/>
            <p:cNvSpPr/>
            <p:nvPr/>
          </p:nvSpPr>
          <p:spPr>
            <a:xfrm>
              <a:off x="5922623" y="8017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967063" y="1308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77025" y="15909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56" name="Google Shape;156;p9"/>
            <p:cNvGrpSpPr/>
            <p:nvPr/>
          </p:nvGrpSpPr>
          <p:grpSpPr>
            <a:xfrm>
              <a:off x="7060241" y="2498677"/>
              <a:ext cx="1846662" cy="611995"/>
              <a:chOff x="456975" y="1603100"/>
              <a:chExt cx="1111175" cy="36825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0" name="Google Shape;160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2888800" y="2121267"/>
            <a:ext cx="6414400" cy="6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subTitle" idx="1"/>
          </p:nvPr>
        </p:nvSpPr>
        <p:spPr>
          <a:xfrm>
            <a:off x="3890567" y="3064733"/>
            <a:ext cx="4410800" cy="1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34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0"/>
          <p:cNvGrpSpPr/>
          <p:nvPr/>
        </p:nvGrpSpPr>
        <p:grpSpPr>
          <a:xfrm>
            <a:off x="9565775" y="4439656"/>
            <a:ext cx="1977756" cy="770409"/>
            <a:chOff x="651200" y="238075"/>
            <a:chExt cx="880725" cy="343075"/>
          </a:xfrm>
        </p:grpSpPr>
        <p:sp>
          <p:nvSpPr>
            <p:cNvPr id="166" name="Google Shape;166;p10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71" name="Google Shape;171;p10"/>
          <p:cNvGrpSpPr/>
          <p:nvPr/>
        </p:nvGrpSpPr>
        <p:grpSpPr>
          <a:xfrm>
            <a:off x="300012" y="5339818"/>
            <a:ext cx="3404001" cy="1518164"/>
            <a:chOff x="8042384" y="2038616"/>
            <a:chExt cx="1720815" cy="767473"/>
          </a:xfrm>
        </p:grpSpPr>
        <p:sp>
          <p:nvSpPr>
            <p:cNvPr id="172" name="Google Shape;172;p10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7149772" y="553100"/>
            <a:ext cx="4342800" cy="12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0"/>
          <p:cNvSpPr/>
          <p:nvPr/>
        </p:nvSpPr>
        <p:spPr>
          <a:xfrm rot="10800000">
            <a:off x="6164768" y="2"/>
            <a:ext cx="6120765" cy="2816999"/>
          </a:xfrm>
          <a:custGeom>
            <a:avLst/>
            <a:gdLst/>
            <a:ahLst/>
            <a:cxnLst/>
            <a:rect l="l" t="t" r="r" b="b"/>
            <a:pathLst>
              <a:path w="24615" h="11247" extrusionOk="0">
                <a:moveTo>
                  <a:pt x="12381" y="1"/>
                </a:moveTo>
                <a:cubicBezTo>
                  <a:pt x="8808" y="1"/>
                  <a:pt x="5279" y="1689"/>
                  <a:pt x="4940" y="4793"/>
                </a:cubicBezTo>
                <a:cubicBezTo>
                  <a:pt x="4669" y="4743"/>
                  <a:pt x="4411" y="4719"/>
                  <a:pt x="4166" y="4719"/>
                </a:cubicBezTo>
                <a:cubicBezTo>
                  <a:pt x="1025" y="4719"/>
                  <a:pt x="1" y="8618"/>
                  <a:pt x="1701" y="11246"/>
                </a:cubicBezTo>
                <a:lnTo>
                  <a:pt x="23085" y="11246"/>
                </a:lnTo>
                <a:cubicBezTo>
                  <a:pt x="24614" y="9839"/>
                  <a:pt x="23629" y="6695"/>
                  <a:pt x="21356" y="6695"/>
                </a:cubicBezTo>
                <a:cubicBezTo>
                  <a:pt x="20975" y="6695"/>
                  <a:pt x="20557" y="6783"/>
                  <a:pt x="20109" y="6984"/>
                </a:cubicBezTo>
                <a:cubicBezTo>
                  <a:pt x="20584" y="2195"/>
                  <a:pt x="16454" y="1"/>
                  <a:pt x="123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4234670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4"/>
          <p:cNvGrpSpPr/>
          <p:nvPr/>
        </p:nvGrpSpPr>
        <p:grpSpPr>
          <a:xfrm>
            <a:off x="-320533" y="581203"/>
            <a:ext cx="12206505" cy="4937063"/>
            <a:chOff x="-240400" y="435902"/>
            <a:chExt cx="9154879" cy="3702797"/>
          </a:xfrm>
        </p:grpSpPr>
        <p:grpSp>
          <p:nvGrpSpPr>
            <p:cNvPr id="248" name="Google Shape;248;p14"/>
            <p:cNvGrpSpPr/>
            <p:nvPr/>
          </p:nvGrpSpPr>
          <p:grpSpPr>
            <a:xfrm>
              <a:off x="6870666" y="435902"/>
              <a:ext cx="1846662" cy="611995"/>
              <a:chOff x="456975" y="1603100"/>
              <a:chExt cx="1111175" cy="368250"/>
            </a:xfrm>
          </p:grpSpPr>
          <p:sp>
            <p:nvSpPr>
              <p:cNvPr id="249" name="Google Shape;249;p1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54" name="Google Shape;254;p14"/>
            <p:cNvSpPr/>
            <p:nvPr/>
          </p:nvSpPr>
          <p:spPr>
            <a:xfrm>
              <a:off x="8075423" y="394455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-190950" y="37704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458538" y="572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-240400" y="9226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58" name="Google Shape;258;p14"/>
          <p:cNvSpPr txBox="1">
            <a:spLocks noGrp="1"/>
          </p:cNvSpPr>
          <p:nvPr>
            <p:ph type="ctrTitle"/>
          </p:nvPr>
        </p:nvSpPr>
        <p:spPr>
          <a:xfrm>
            <a:off x="21401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2" hasCustomPrompt="1"/>
          </p:nvPr>
        </p:nvSpPr>
        <p:spPr>
          <a:xfrm>
            <a:off x="1237172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>
            <a:spLocks noGrp="1"/>
          </p:cNvSpPr>
          <p:nvPr>
            <p:ph type="subTitle" idx="1"/>
          </p:nvPr>
        </p:nvSpPr>
        <p:spPr>
          <a:xfrm>
            <a:off x="21401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4"/>
          <p:cNvSpPr txBox="1">
            <a:spLocks noGrp="1"/>
          </p:cNvSpPr>
          <p:nvPr>
            <p:ph type="ctrTitle" idx="3"/>
          </p:nvPr>
        </p:nvSpPr>
        <p:spPr>
          <a:xfrm>
            <a:off x="21401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4" hasCustomPrompt="1"/>
          </p:nvPr>
        </p:nvSpPr>
        <p:spPr>
          <a:xfrm>
            <a:off x="1237172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14"/>
          <p:cNvSpPr txBox="1">
            <a:spLocks noGrp="1"/>
          </p:cNvSpPr>
          <p:nvPr>
            <p:ph type="subTitle" idx="5"/>
          </p:nvPr>
        </p:nvSpPr>
        <p:spPr>
          <a:xfrm>
            <a:off x="21401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ctrTitle" idx="6"/>
          </p:nvPr>
        </p:nvSpPr>
        <p:spPr>
          <a:xfrm>
            <a:off x="72840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title" idx="7" hasCustomPrompt="1"/>
          </p:nvPr>
        </p:nvSpPr>
        <p:spPr>
          <a:xfrm>
            <a:off x="6381235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8"/>
          </p:nvPr>
        </p:nvSpPr>
        <p:spPr>
          <a:xfrm>
            <a:off x="72840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ctrTitle" idx="9"/>
          </p:nvPr>
        </p:nvSpPr>
        <p:spPr>
          <a:xfrm>
            <a:off x="72840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title" idx="13" hasCustomPrompt="1"/>
          </p:nvPr>
        </p:nvSpPr>
        <p:spPr>
          <a:xfrm>
            <a:off x="6381235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4"/>
          <p:cNvSpPr txBox="1">
            <a:spLocks noGrp="1"/>
          </p:cNvSpPr>
          <p:nvPr>
            <p:ph type="subTitle" idx="14"/>
          </p:nvPr>
        </p:nvSpPr>
        <p:spPr>
          <a:xfrm>
            <a:off x="72840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title" idx="15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075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 1">
  <p:cSld name="Table of Contents 2 1">
    <p:bg>
      <p:bgPr>
        <a:solidFill>
          <a:schemeClr val="lt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5"/>
          <p:cNvGrpSpPr/>
          <p:nvPr/>
        </p:nvGrpSpPr>
        <p:grpSpPr>
          <a:xfrm>
            <a:off x="-191309" y="297101"/>
            <a:ext cx="11749360" cy="6576329"/>
            <a:chOff x="-143482" y="222825"/>
            <a:chExt cx="8812020" cy="4932247"/>
          </a:xfrm>
        </p:grpSpPr>
        <p:grpSp>
          <p:nvGrpSpPr>
            <p:cNvPr id="273" name="Google Shape;273;p15"/>
            <p:cNvGrpSpPr/>
            <p:nvPr/>
          </p:nvGrpSpPr>
          <p:grpSpPr>
            <a:xfrm>
              <a:off x="337641" y="4543077"/>
              <a:ext cx="1846662" cy="611995"/>
              <a:chOff x="456975" y="1603100"/>
              <a:chExt cx="1111175" cy="368250"/>
            </a:xfrm>
          </p:grpSpPr>
          <p:sp>
            <p:nvSpPr>
              <p:cNvPr id="274" name="Google Shape;27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79" name="Google Shape;279;p15"/>
            <p:cNvSpPr/>
            <p:nvPr/>
          </p:nvSpPr>
          <p:spPr>
            <a:xfrm>
              <a:off x="6954023" y="2228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7122525" y="4825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8375213" y="7338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269900" y="16118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83" name="Google Shape;283;p15"/>
            <p:cNvGrpSpPr/>
            <p:nvPr/>
          </p:nvGrpSpPr>
          <p:grpSpPr>
            <a:xfrm>
              <a:off x="-143482" y="311792"/>
              <a:ext cx="1779658" cy="589789"/>
              <a:chOff x="456975" y="1603100"/>
              <a:chExt cx="1111175" cy="368250"/>
            </a:xfrm>
          </p:grpSpPr>
          <p:sp>
            <p:nvSpPr>
              <p:cNvPr id="284" name="Google Shape;28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8" name="Google Shape;28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ctrTitle" idx="2"/>
          </p:nvPr>
        </p:nvSpPr>
        <p:spPr>
          <a:xfrm>
            <a:off x="746799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title" idx="3" hasCustomPrompt="1"/>
          </p:nvPr>
        </p:nvSpPr>
        <p:spPr>
          <a:xfrm>
            <a:off x="442758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330100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ctrTitle" idx="4"/>
          </p:nvPr>
        </p:nvSpPr>
        <p:spPr>
          <a:xfrm>
            <a:off x="746799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title" idx="5" hasCustomPrompt="1"/>
          </p:nvPr>
        </p:nvSpPr>
        <p:spPr>
          <a:xfrm>
            <a:off x="442758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15"/>
          <p:cNvSpPr txBox="1">
            <a:spLocks noGrp="1"/>
          </p:cNvSpPr>
          <p:nvPr>
            <p:ph type="subTitle" idx="6"/>
          </p:nvPr>
        </p:nvSpPr>
        <p:spPr>
          <a:xfrm>
            <a:off x="1330100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6" name="Google Shape;296;p15"/>
          <p:cNvSpPr txBox="1">
            <a:spLocks noGrp="1"/>
          </p:cNvSpPr>
          <p:nvPr>
            <p:ph type="ctrTitle" idx="7"/>
          </p:nvPr>
        </p:nvSpPr>
        <p:spPr>
          <a:xfrm>
            <a:off x="7763600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7" name="Google Shape;297;p15"/>
          <p:cNvSpPr txBox="1">
            <a:spLocks noGrp="1"/>
          </p:cNvSpPr>
          <p:nvPr>
            <p:ph type="title" idx="8" hasCustomPrompt="1"/>
          </p:nvPr>
        </p:nvSpPr>
        <p:spPr>
          <a:xfrm>
            <a:off x="686081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15"/>
          <p:cNvSpPr txBox="1">
            <a:spLocks noGrp="1"/>
          </p:cNvSpPr>
          <p:nvPr>
            <p:ph type="subTitle" idx="9"/>
          </p:nvPr>
        </p:nvSpPr>
        <p:spPr>
          <a:xfrm>
            <a:off x="7763633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9" name="Google Shape;299;p15"/>
          <p:cNvSpPr txBox="1">
            <a:spLocks noGrp="1"/>
          </p:cNvSpPr>
          <p:nvPr>
            <p:ph type="ctrTitle" idx="13"/>
          </p:nvPr>
        </p:nvSpPr>
        <p:spPr>
          <a:xfrm>
            <a:off x="7763600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0" name="Google Shape;300;p15"/>
          <p:cNvSpPr txBox="1">
            <a:spLocks noGrp="1"/>
          </p:cNvSpPr>
          <p:nvPr>
            <p:ph type="title" idx="14" hasCustomPrompt="1"/>
          </p:nvPr>
        </p:nvSpPr>
        <p:spPr>
          <a:xfrm>
            <a:off x="686081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5"/>
          <p:cNvSpPr txBox="1">
            <a:spLocks noGrp="1"/>
          </p:cNvSpPr>
          <p:nvPr>
            <p:ph type="subTitle" idx="15"/>
          </p:nvPr>
        </p:nvSpPr>
        <p:spPr>
          <a:xfrm>
            <a:off x="7763633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02" name="Google Shape;302;p15"/>
          <p:cNvSpPr txBox="1">
            <a:spLocks noGrp="1"/>
          </p:cNvSpPr>
          <p:nvPr>
            <p:ph type="ctrTitle" idx="16"/>
          </p:nvPr>
        </p:nvSpPr>
        <p:spPr>
          <a:xfrm>
            <a:off x="746799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3" name="Google Shape;303;p15"/>
          <p:cNvSpPr txBox="1">
            <a:spLocks noGrp="1"/>
          </p:cNvSpPr>
          <p:nvPr>
            <p:ph type="title" idx="17" hasCustomPrompt="1"/>
          </p:nvPr>
        </p:nvSpPr>
        <p:spPr>
          <a:xfrm>
            <a:off x="442758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5"/>
          <p:cNvSpPr txBox="1">
            <a:spLocks noGrp="1"/>
          </p:cNvSpPr>
          <p:nvPr>
            <p:ph type="subTitle" idx="18"/>
          </p:nvPr>
        </p:nvSpPr>
        <p:spPr>
          <a:xfrm>
            <a:off x="1330100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5"/>
          <p:cNvSpPr txBox="1">
            <a:spLocks noGrp="1"/>
          </p:cNvSpPr>
          <p:nvPr>
            <p:ph type="ctrTitle" idx="19"/>
          </p:nvPr>
        </p:nvSpPr>
        <p:spPr>
          <a:xfrm>
            <a:off x="7763600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0" hasCustomPrompt="1"/>
          </p:nvPr>
        </p:nvSpPr>
        <p:spPr>
          <a:xfrm>
            <a:off x="686081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21"/>
          </p:nvPr>
        </p:nvSpPr>
        <p:spPr>
          <a:xfrm>
            <a:off x="7763633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734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16"/>
          <p:cNvGrpSpPr/>
          <p:nvPr/>
        </p:nvGrpSpPr>
        <p:grpSpPr>
          <a:xfrm>
            <a:off x="-283282" y="419907"/>
            <a:ext cx="11960433" cy="5909127"/>
            <a:chOff x="-212462" y="314930"/>
            <a:chExt cx="8970325" cy="4431845"/>
          </a:xfrm>
        </p:grpSpPr>
        <p:sp>
          <p:nvSpPr>
            <p:cNvPr id="310" name="Google Shape;310;p16"/>
            <p:cNvSpPr/>
            <p:nvPr/>
          </p:nvSpPr>
          <p:spPr>
            <a:xfrm>
              <a:off x="289600" y="43891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916763" y="46436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-212462" y="46084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829375" y="31735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14" name="Google Shape;314;p16"/>
            <p:cNvGrpSpPr/>
            <p:nvPr/>
          </p:nvGrpSpPr>
          <p:grpSpPr>
            <a:xfrm>
              <a:off x="5830006" y="2765629"/>
              <a:ext cx="1483317" cy="577807"/>
              <a:chOff x="651200" y="238075"/>
              <a:chExt cx="880725" cy="343075"/>
            </a:xfrm>
          </p:grpSpPr>
          <p:sp>
            <p:nvSpPr>
              <p:cNvPr id="315" name="Google Shape;315;p1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20" name="Google Shape;320;p16"/>
            <p:cNvSpPr/>
            <p:nvPr/>
          </p:nvSpPr>
          <p:spPr>
            <a:xfrm>
              <a:off x="8464538" y="42552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8214325" y="46436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22" name="Google Shape;322;p16"/>
            <p:cNvGrpSpPr/>
            <p:nvPr/>
          </p:nvGrpSpPr>
          <p:grpSpPr>
            <a:xfrm>
              <a:off x="1052506" y="314930"/>
              <a:ext cx="1841433" cy="821058"/>
              <a:chOff x="5619575" y="1256925"/>
              <a:chExt cx="665450" cy="296700"/>
            </a:xfrm>
          </p:grpSpPr>
          <p:sp>
            <p:nvSpPr>
              <p:cNvPr id="323" name="Google Shape;323;p16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4" name="Google Shape;324;p16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7" name="Google Shape;327;p16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8" name="Google Shape;328;p16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9" name="Google Shape;329;p16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0" name="Google Shape;330;p16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1" name="Google Shape;331;p16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32" name="Google Shape;332;p16"/>
          <p:cNvSpPr txBox="1">
            <a:spLocks noGrp="1"/>
          </p:cNvSpPr>
          <p:nvPr>
            <p:ph type="title"/>
          </p:nvPr>
        </p:nvSpPr>
        <p:spPr>
          <a:xfrm>
            <a:off x="5808801" y="924165"/>
            <a:ext cx="3442000" cy="23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70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33" name="Google Shape;333;p16"/>
          <p:cNvSpPr txBox="1">
            <a:spLocks noGrp="1"/>
          </p:cNvSpPr>
          <p:nvPr>
            <p:ph type="subTitle" idx="1"/>
          </p:nvPr>
        </p:nvSpPr>
        <p:spPr>
          <a:xfrm>
            <a:off x="3146000" y="3160765"/>
            <a:ext cx="59000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6"/>
          <p:cNvSpPr txBox="1">
            <a:spLocks noGrp="1"/>
          </p:cNvSpPr>
          <p:nvPr>
            <p:ph type="title" idx="2" hasCustomPrompt="1"/>
          </p:nvPr>
        </p:nvSpPr>
        <p:spPr>
          <a:xfrm>
            <a:off x="2916135" y="924152"/>
            <a:ext cx="2791200" cy="2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303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96218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3">
  <p:cSld name="Section title and description 3">
    <p:bg>
      <p:bgPr>
        <a:solidFill>
          <a:schemeClr val="lt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-763956" y="774132"/>
            <a:ext cx="12387039" cy="5363879"/>
            <a:chOff x="-572967" y="580599"/>
            <a:chExt cx="9290279" cy="4022909"/>
          </a:xfrm>
        </p:grpSpPr>
        <p:grpSp>
          <p:nvGrpSpPr>
            <p:cNvPr id="360" name="Google Shape;360;p18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361" name="Google Shape;361;p1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66" name="Google Shape;366;p18"/>
            <p:cNvSpPr/>
            <p:nvPr/>
          </p:nvSpPr>
          <p:spPr>
            <a:xfrm>
              <a:off x="8423988" y="910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5949225" y="39112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6004638" y="360836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70" name="Google Shape;370;p18"/>
            <p:cNvGrpSpPr/>
            <p:nvPr/>
          </p:nvGrpSpPr>
          <p:grpSpPr>
            <a:xfrm>
              <a:off x="867541" y="580599"/>
              <a:ext cx="1288247" cy="574373"/>
              <a:chOff x="7624716" y="2969549"/>
              <a:chExt cx="1288247" cy="574373"/>
            </a:xfrm>
          </p:grpSpPr>
          <p:sp>
            <p:nvSpPr>
              <p:cNvPr id="371" name="Google Shape;371;p18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2" name="Google Shape;372;p18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77" name="Google Shape;377;p18"/>
          <p:cNvSpPr txBox="1">
            <a:spLocks noGrp="1"/>
          </p:cNvSpPr>
          <p:nvPr>
            <p:ph type="subTitle" idx="1"/>
          </p:nvPr>
        </p:nvSpPr>
        <p:spPr>
          <a:xfrm flipH="1">
            <a:off x="6562633" y="3831567"/>
            <a:ext cx="3897200" cy="1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78" name="Google Shape;378;p18"/>
          <p:cNvSpPr txBox="1">
            <a:spLocks noGrp="1"/>
          </p:cNvSpPr>
          <p:nvPr>
            <p:ph type="title"/>
          </p:nvPr>
        </p:nvSpPr>
        <p:spPr>
          <a:xfrm>
            <a:off x="6562300" y="1714451"/>
            <a:ext cx="3519600" cy="2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379" name="Google Shape;379;p18"/>
          <p:cNvGrpSpPr/>
          <p:nvPr/>
        </p:nvGrpSpPr>
        <p:grpSpPr>
          <a:xfrm>
            <a:off x="9817136" y="5220578"/>
            <a:ext cx="1871035" cy="728305"/>
            <a:chOff x="1204900" y="1919475"/>
            <a:chExt cx="591775" cy="230350"/>
          </a:xfrm>
        </p:grpSpPr>
        <p:sp>
          <p:nvSpPr>
            <p:cNvPr id="380" name="Google Shape;380;p18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452369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2">
  <p:cSld name="Title and one column text 2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9"/>
          <p:cNvGrpSpPr/>
          <p:nvPr/>
        </p:nvGrpSpPr>
        <p:grpSpPr>
          <a:xfrm>
            <a:off x="1499833" y="3180234"/>
            <a:ext cx="11125672" cy="2958567"/>
            <a:chOff x="1124875" y="2385175"/>
            <a:chExt cx="8344254" cy="2218925"/>
          </a:xfrm>
        </p:grpSpPr>
        <p:sp>
          <p:nvSpPr>
            <p:cNvPr id="387" name="Google Shape;387;p19"/>
            <p:cNvSpPr/>
            <p:nvPr/>
          </p:nvSpPr>
          <p:spPr>
            <a:xfrm>
              <a:off x="8630073" y="238517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124875" y="44657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5173475" y="42188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390" name="Google Shape;390;p19"/>
          <p:cNvSpPr txBox="1">
            <a:spLocks noGrp="1"/>
          </p:cNvSpPr>
          <p:nvPr>
            <p:ph type="title"/>
          </p:nvPr>
        </p:nvSpPr>
        <p:spPr>
          <a:xfrm>
            <a:off x="960000" y="651459"/>
            <a:ext cx="60360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19"/>
          <p:cNvSpPr txBox="1">
            <a:spLocks noGrp="1"/>
          </p:cNvSpPr>
          <p:nvPr>
            <p:ph type="subTitle" idx="1"/>
          </p:nvPr>
        </p:nvSpPr>
        <p:spPr>
          <a:xfrm>
            <a:off x="960000" y="1522800"/>
            <a:ext cx="6594800" cy="3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836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4">
  <p:cSld name="Title and one column text 4">
    <p:bg>
      <p:bgPr>
        <a:solidFill>
          <a:schemeClr val="lt2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21"/>
          <p:cNvGrpSpPr/>
          <p:nvPr/>
        </p:nvGrpSpPr>
        <p:grpSpPr>
          <a:xfrm>
            <a:off x="-768491" y="5399773"/>
            <a:ext cx="1977756" cy="770409"/>
            <a:chOff x="651200" y="238075"/>
            <a:chExt cx="880725" cy="343075"/>
          </a:xfrm>
        </p:grpSpPr>
        <p:sp>
          <p:nvSpPr>
            <p:cNvPr id="429" name="Google Shape;429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34" name="Google Shape;434;p21"/>
          <p:cNvSpPr/>
          <p:nvPr/>
        </p:nvSpPr>
        <p:spPr>
          <a:xfrm>
            <a:off x="-414900" y="1211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5" name="Google Shape;435;p21"/>
          <p:cNvSpPr/>
          <p:nvPr/>
        </p:nvSpPr>
        <p:spPr>
          <a:xfrm>
            <a:off x="-925316" y="16437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6" name="Google Shape;436;p21"/>
          <p:cNvSpPr/>
          <p:nvPr/>
        </p:nvSpPr>
        <p:spPr>
          <a:xfrm>
            <a:off x="11813234" y="5215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437" name="Google Shape;437;p21"/>
          <p:cNvGrpSpPr/>
          <p:nvPr/>
        </p:nvGrpSpPr>
        <p:grpSpPr>
          <a:xfrm>
            <a:off x="11232009" y="1083873"/>
            <a:ext cx="1977756" cy="770409"/>
            <a:chOff x="651200" y="238075"/>
            <a:chExt cx="880725" cy="343075"/>
          </a:xfrm>
        </p:grpSpPr>
        <p:sp>
          <p:nvSpPr>
            <p:cNvPr id="438" name="Google Shape;438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3" name="Google Shape;443;p21"/>
          <p:cNvGrpSpPr/>
          <p:nvPr/>
        </p:nvGrpSpPr>
        <p:grpSpPr>
          <a:xfrm flipH="1">
            <a:off x="-1057858" y="6"/>
            <a:ext cx="1977756" cy="770409"/>
            <a:chOff x="651200" y="238075"/>
            <a:chExt cx="880725" cy="343075"/>
          </a:xfrm>
        </p:grpSpPr>
        <p:sp>
          <p:nvSpPr>
            <p:cNvPr id="444" name="Google Shape;444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9" name="Google Shape;449;p21"/>
          <p:cNvGrpSpPr/>
          <p:nvPr/>
        </p:nvGrpSpPr>
        <p:grpSpPr>
          <a:xfrm>
            <a:off x="9284761" y="3230457"/>
            <a:ext cx="1727468" cy="770440"/>
            <a:chOff x="8042384" y="2038616"/>
            <a:chExt cx="1720815" cy="767473"/>
          </a:xfrm>
        </p:grpSpPr>
        <p:sp>
          <p:nvSpPr>
            <p:cNvPr id="450" name="Google Shape;450;p21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55" name="Google Shape;455;p21"/>
          <p:cNvSpPr/>
          <p:nvPr/>
        </p:nvSpPr>
        <p:spPr>
          <a:xfrm>
            <a:off x="2067918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6" name="Google Shape;456;p21"/>
          <p:cNvSpPr/>
          <p:nvPr/>
        </p:nvSpPr>
        <p:spPr>
          <a:xfrm>
            <a:off x="8750285" y="41068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7" name="Google Shape;457;p21"/>
          <p:cNvSpPr/>
          <p:nvPr/>
        </p:nvSpPr>
        <p:spPr>
          <a:xfrm>
            <a:off x="10901651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8" name="Google Shape;458;p21"/>
          <p:cNvSpPr txBox="1">
            <a:spLocks noGrp="1"/>
          </p:cNvSpPr>
          <p:nvPr>
            <p:ph type="subTitle" idx="1"/>
          </p:nvPr>
        </p:nvSpPr>
        <p:spPr>
          <a:xfrm flipH="1">
            <a:off x="1618867" y="3134500"/>
            <a:ext cx="4093600" cy="1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9" name="Google Shape;459;p21"/>
          <p:cNvSpPr txBox="1">
            <a:spLocks noGrp="1"/>
          </p:cNvSpPr>
          <p:nvPr>
            <p:ph type="title"/>
          </p:nvPr>
        </p:nvSpPr>
        <p:spPr>
          <a:xfrm>
            <a:off x="1618867" y="2505900"/>
            <a:ext cx="4613600" cy="7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460" name="Google Shape;460;p21"/>
          <p:cNvSpPr txBox="1">
            <a:spLocks noGrp="1"/>
          </p:cNvSpPr>
          <p:nvPr>
            <p:ph type="title" idx="2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055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lt2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23"/>
          <p:cNvGrpSpPr/>
          <p:nvPr/>
        </p:nvGrpSpPr>
        <p:grpSpPr>
          <a:xfrm>
            <a:off x="-2318349" y="532827"/>
            <a:ext cx="15390752" cy="7017501"/>
            <a:chOff x="-1738762" y="399620"/>
            <a:chExt cx="11543064" cy="5263126"/>
          </a:xfrm>
        </p:grpSpPr>
        <p:sp>
          <p:nvSpPr>
            <p:cNvPr id="487" name="Google Shape;487;p23"/>
            <p:cNvSpPr/>
            <p:nvPr/>
          </p:nvSpPr>
          <p:spPr>
            <a:xfrm>
              <a:off x="550550" y="19333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88" name="Google Shape;488;p23"/>
            <p:cNvGrpSpPr/>
            <p:nvPr/>
          </p:nvGrpSpPr>
          <p:grpSpPr>
            <a:xfrm>
              <a:off x="1672685" y="656014"/>
              <a:ext cx="1465418" cy="485611"/>
              <a:chOff x="456975" y="1603100"/>
              <a:chExt cx="1111175" cy="368250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494" name="Google Shape;494;p23"/>
            <p:cNvSpPr/>
            <p:nvPr/>
          </p:nvSpPr>
          <p:spPr>
            <a:xfrm>
              <a:off x="-1738762" y="2746444"/>
              <a:ext cx="5341209" cy="2397066"/>
            </a:xfrm>
            <a:custGeom>
              <a:avLst/>
              <a:gdLst/>
              <a:ahLst/>
              <a:cxnLst/>
              <a:rect l="l" t="t" r="r" b="b"/>
              <a:pathLst>
                <a:path w="33185" h="14893" extrusionOk="0">
                  <a:moveTo>
                    <a:pt x="17914" y="0"/>
                  </a:moveTo>
                  <a:cubicBezTo>
                    <a:pt x="13508" y="0"/>
                    <a:pt x="9446" y="2824"/>
                    <a:pt x="10410" y="8850"/>
                  </a:cubicBezTo>
                  <a:cubicBezTo>
                    <a:pt x="9248" y="7251"/>
                    <a:pt x="7906" y="6596"/>
                    <a:pt x="6600" y="6596"/>
                  </a:cubicBezTo>
                  <a:cubicBezTo>
                    <a:pt x="3177" y="6596"/>
                    <a:pt x="1" y="11091"/>
                    <a:pt x="951" y="14893"/>
                  </a:cubicBezTo>
                  <a:lnTo>
                    <a:pt x="32763" y="14893"/>
                  </a:lnTo>
                  <a:cubicBezTo>
                    <a:pt x="33185" y="12398"/>
                    <a:pt x="31458" y="10888"/>
                    <a:pt x="29152" y="10888"/>
                  </a:cubicBezTo>
                  <a:cubicBezTo>
                    <a:pt x="28546" y="10888"/>
                    <a:pt x="27901" y="10992"/>
                    <a:pt x="27244" y="11210"/>
                  </a:cubicBezTo>
                  <a:cubicBezTo>
                    <a:pt x="28811" y="3946"/>
                    <a:pt x="23122" y="0"/>
                    <a:pt x="17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95" name="Google Shape;495;p23"/>
            <p:cNvGrpSpPr/>
            <p:nvPr/>
          </p:nvGrpSpPr>
          <p:grpSpPr>
            <a:xfrm rot="-6785158">
              <a:off x="502561" y="4201388"/>
              <a:ext cx="97452" cy="198903"/>
              <a:chOff x="8800202" y="3370171"/>
              <a:chExt cx="52288" cy="106721"/>
            </a:xfrm>
          </p:grpSpPr>
          <p:sp>
            <p:nvSpPr>
              <p:cNvPr id="496" name="Google Shape;496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7" name="Google Shape;497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499" name="Google Shape;499;p23"/>
            <p:cNvGrpSpPr/>
            <p:nvPr/>
          </p:nvGrpSpPr>
          <p:grpSpPr>
            <a:xfrm rot="-6785158">
              <a:off x="7238111" y="383988"/>
              <a:ext cx="97452" cy="198903"/>
              <a:chOff x="8800202" y="3370171"/>
              <a:chExt cx="52288" cy="106721"/>
            </a:xfrm>
          </p:grpSpPr>
          <p:sp>
            <p:nvSpPr>
              <p:cNvPr id="500" name="Google Shape;500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03" name="Google Shape;503;p23"/>
            <p:cNvSpPr/>
            <p:nvPr/>
          </p:nvSpPr>
          <p:spPr>
            <a:xfrm>
              <a:off x="7091773" y="53950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8558913" y="1073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05" name="Google Shape;505;p23"/>
            <p:cNvGrpSpPr/>
            <p:nvPr/>
          </p:nvGrpSpPr>
          <p:grpSpPr>
            <a:xfrm>
              <a:off x="6899690" y="3889455"/>
              <a:ext cx="2904611" cy="962569"/>
              <a:chOff x="456975" y="1603100"/>
              <a:chExt cx="1111175" cy="368250"/>
            </a:xfrm>
          </p:grpSpPr>
          <p:sp>
            <p:nvSpPr>
              <p:cNvPr id="506" name="Google Shape;506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11" name="Google Shape;511;p23"/>
            <p:cNvSpPr/>
            <p:nvPr/>
          </p:nvSpPr>
          <p:spPr>
            <a:xfrm>
              <a:off x="4239775" y="40326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12" name="Google Shape;512;p23"/>
            <p:cNvGrpSpPr/>
            <p:nvPr/>
          </p:nvGrpSpPr>
          <p:grpSpPr>
            <a:xfrm>
              <a:off x="3933085" y="4806086"/>
              <a:ext cx="2585038" cy="856660"/>
              <a:chOff x="456975" y="1603100"/>
              <a:chExt cx="1111175" cy="368250"/>
            </a:xfrm>
          </p:grpSpPr>
          <p:sp>
            <p:nvSpPr>
              <p:cNvPr id="513" name="Google Shape;513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7" name="Google Shape;517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518" name="Google Shape;518;p23"/>
          <p:cNvSpPr txBox="1">
            <a:spLocks noGrp="1"/>
          </p:cNvSpPr>
          <p:nvPr>
            <p:ph type="ctrTitle"/>
          </p:nvPr>
        </p:nvSpPr>
        <p:spPr>
          <a:xfrm>
            <a:off x="6517833" y="4291500"/>
            <a:ext cx="3961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19" name="Google Shape;519;p23"/>
          <p:cNvSpPr txBox="1">
            <a:spLocks noGrp="1"/>
          </p:cNvSpPr>
          <p:nvPr>
            <p:ph type="subTitle" idx="1"/>
          </p:nvPr>
        </p:nvSpPr>
        <p:spPr>
          <a:xfrm>
            <a:off x="4905467" y="1796099"/>
            <a:ext cx="5573600" cy="24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891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">
  <p:cSld name="Main idea">
    <p:bg>
      <p:bgPr>
        <a:solidFill>
          <a:schemeClr val="lt2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5"/>
          <p:cNvSpPr txBox="1">
            <a:spLocks noGrp="1"/>
          </p:cNvSpPr>
          <p:nvPr>
            <p:ph type="title"/>
          </p:nvPr>
        </p:nvSpPr>
        <p:spPr>
          <a:xfrm>
            <a:off x="1850800" y="1285867"/>
            <a:ext cx="8490400" cy="40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38" name="Google Shape;538;p25"/>
          <p:cNvSpPr/>
          <p:nvPr/>
        </p:nvSpPr>
        <p:spPr>
          <a:xfrm>
            <a:off x="651668" y="4212800"/>
            <a:ext cx="511633" cy="127200"/>
          </a:xfrm>
          <a:custGeom>
            <a:avLst/>
            <a:gdLst/>
            <a:ahLst/>
            <a:cxnLst/>
            <a:rect l="l" t="t" r="r" b="b"/>
            <a:pathLst>
              <a:path w="15349" h="3816" extrusionOk="0">
                <a:moveTo>
                  <a:pt x="4434" y="0"/>
                </a:moveTo>
                <a:cubicBezTo>
                  <a:pt x="3044" y="0"/>
                  <a:pt x="1443" y="567"/>
                  <a:pt x="1" y="1267"/>
                </a:cubicBezTo>
                <a:cubicBezTo>
                  <a:pt x="564" y="1149"/>
                  <a:pt x="1144" y="1092"/>
                  <a:pt x="1726" y="1092"/>
                </a:cubicBezTo>
                <a:cubicBezTo>
                  <a:pt x="3680" y="1092"/>
                  <a:pt x="5674" y="1736"/>
                  <a:pt x="7252" y="2910"/>
                </a:cubicBezTo>
                <a:cubicBezTo>
                  <a:pt x="7229" y="3348"/>
                  <a:pt x="7465" y="3815"/>
                  <a:pt x="7705" y="3815"/>
                </a:cubicBezTo>
                <a:cubicBezTo>
                  <a:pt x="7843" y="3815"/>
                  <a:pt x="7982" y="3660"/>
                  <a:pt x="8073" y="3255"/>
                </a:cubicBezTo>
                <a:cubicBezTo>
                  <a:pt x="8085" y="3136"/>
                  <a:pt x="8085" y="3029"/>
                  <a:pt x="8073" y="2922"/>
                </a:cubicBezTo>
                <a:cubicBezTo>
                  <a:pt x="9651" y="1739"/>
                  <a:pt x="11654" y="1092"/>
                  <a:pt x="13617" y="1092"/>
                </a:cubicBezTo>
                <a:cubicBezTo>
                  <a:pt x="14201" y="1092"/>
                  <a:pt x="14783" y="1150"/>
                  <a:pt x="15348" y="1267"/>
                </a:cubicBezTo>
                <a:cubicBezTo>
                  <a:pt x="13902" y="568"/>
                  <a:pt x="12300" y="2"/>
                  <a:pt x="10910" y="2"/>
                </a:cubicBezTo>
                <a:cubicBezTo>
                  <a:pt x="9485" y="2"/>
                  <a:pt x="8283" y="597"/>
                  <a:pt x="7704" y="2255"/>
                </a:cubicBezTo>
                <a:cubicBezTo>
                  <a:pt x="7692" y="2243"/>
                  <a:pt x="7692" y="2231"/>
                  <a:pt x="7669" y="2220"/>
                </a:cubicBezTo>
                <a:lnTo>
                  <a:pt x="7633" y="2243"/>
                </a:lnTo>
                <a:cubicBezTo>
                  <a:pt x="7055" y="593"/>
                  <a:pt x="5855" y="0"/>
                  <a:pt x="44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39" name="Google Shape;539;p25"/>
          <p:cNvSpPr/>
          <p:nvPr/>
        </p:nvSpPr>
        <p:spPr>
          <a:xfrm>
            <a:off x="8542101" y="6108034"/>
            <a:ext cx="2222609" cy="749980"/>
          </a:xfrm>
          <a:custGeom>
            <a:avLst/>
            <a:gdLst/>
            <a:ahLst/>
            <a:cxnLst/>
            <a:rect l="l" t="t" r="r" b="b"/>
            <a:pathLst>
              <a:path w="28545" h="9632" extrusionOk="0">
                <a:moveTo>
                  <a:pt x="12458" y="0"/>
                </a:moveTo>
                <a:cubicBezTo>
                  <a:pt x="9664" y="0"/>
                  <a:pt x="6437" y="2714"/>
                  <a:pt x="6804" y="7024"/>
                </a:cubicBezTo>
                <a:cubicBezTo>
                  <a:pt x="6197" y="5810"/>
                  <a:pt x="5198" y="5303"/>
                  <a:pt x="4167" y="5303"/>
                </a:cubicBezTo>
                <a:cubicBezTo>
                  <a:pt x="2146" y="5303"/>
                  <a:pt x="1" y="7251"/>
                  <a:pt x="434" y="9632"/>
                </a:cubicBezTo>
                <a:lnTo>
                  <a:pt x="28545" y="9632"/>
                </a:lnTo>
                <a:cubicBezTo>
                  <a:pt x="28545" y="9632"/>
                  <a:pt x="27865" y="6762"/>
                  <a:pt x="25302" y="6762"/>
                </a:cubicBezTo>
                <a:cubicBezTo>
                  <a:pt x="24542" y="6762"/>
                  <a:pt x="23618" y="7014"/>
                  <a:pt x="22496" y="7667"/>
                </a:cubicBezTo>
                <a:cubicBezTo>
                  <a:pt x="22388" y="5553"/>
                  <a:pt x="20634" y="3913"/>
                  <a:pt x="18882" y="3913"/>
                </a:cubicBezTo>
                <a:cubicBezTo>
                  <a:pt x="17931" y="3913"/>
                  <a:pt x="16980" y="4396"/>
                  <a:pt x="16293" y="5548"/>
                </a:cubicBezTo>
                <a:cubicBezTo>
                  <a:pt x="16576" y="1670"/>
                  <a:pt x="14650" y="0"/>
                  <a:pt x="124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540" name="Google Shape;540;p25"/>
          <p:cNvGrpSpPr/>
          <p:nvPr/>
        </p:nvGrpSpPr>
        <p:grpSpPr>
          <a:xfrm>
            <a:off x="390333" y="395167"/>
            <a:ext cx="424267" cy="346900"/>
            <a:chOff x="1077100" y="1940775"/>
            <a:chExt cx="318200" cy="260175"/>
          </a:xfrm>
        </p:grpSpPr>
        <p:sp>
          <p:nvSpPr>
            <p:cNvPr id="541" name="Google Shape;541;p25"/>
            <p:cNvSpPr/>
            <p:nvPr/>
          </p:nvSpPr>
          <p:spPr>
            <a:xfrm>
              <a:off x="1077100" y="2108050"/>
              <a:ext cx="77400" cy="92900"/>
            </a:xfrm>
            <a:custGeom>
              <a:avLst/>
              <a:gdLst/>
              <a:ahLst/>
              <a:cxnLst/>
              <a:rect l="l" t="t" r="r" b="b"/>
              <a:pathLst>
                <a:path w="3096" h="3716" extrusionOk="0">
                  <a:moveTo>
                    <a:pt x="487" y="1"/>
                  </a:moveTo>
                  <a:cubicBezTo>
                    <a:pt x="441" y="1"/>
                    <a:pt x="1" y="430"/>
                    <a:pt x="24" y="477"/>
                  </a:cubicBezTo>
                  <a:cubicBezTo>
                    <a:pt x="24" y="477"/>
                    <a:pt x="596" y="1620"/>
                    <a:pt x="1108" y="2216"/>
                  </a:cubicBezTo>
                  <a:cubicBezTo>
                    <a:pt x="1572" y="2859"/>
                    <a:pt x="2536" y="3716"/>
                    <a:pt x="2536" y="3716"/>
                  </a:cubicBezTo>
                  <a:cubicBezTo>
                    <a:pt x="2751" y="3633"/>
                    <a:pt x="2929" y="3502"/>
                    <a:pt x="3096" y="3347"/>
                  </a:cubicBezTo>
                  <a:cubicBezTo>
                    <a:pt x="3096" y="3347"/>
                    <a:pt x="2620" y="2121"/>
                    <a:pt x="2131" y="1430"/>
                  </a:cubicBezTo>
                  <a:cubicBezTo>
                    <a:pt x="1572" y="787"/>
                    <a:pt x="488" y="1"/>
                    <a:pt x="488" y="1"/>
                  </a:cubicBezTo>
                  <a:cubicBezTo>
                    <a:pt x="488" y="1"/>
                    <a:pt x="487" y="1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1085225" y="1980400"/>
              <a:ext cx="151425" cy="193525"/>
            </a:xfrm>
            <a:custGeom>
              <a:avLst/>
              <a:gdLst/>
              <a:ahLst/>
              <a:cxnLst/>
              <a:rect l="l" t="t" r="r" b="b"/>
              <a:pathLst>
                <a:path w="6057" h="7741" extrusionOk="0">
                  <a:moveTo>
                    <a:pt x="572" y="1"/>
                  </a:moveTo>
                  <a:cubicBezTo>
                    <a:pt x="439" y="1"/>
                    <a:pt x="0" y="259"/>
                    <a:pt x="32" y="345"/>
                  </a:cubicBezTo>
                  <a:lnTo>
                    <a:pt x="747" y="1821"/>
                  </a:lnTo>
                  <a:cubicBezTo>
                    <a:pt x="1211" y="2714"/>
                    <a:pt x="1735" y="3571"/>
                    <a:pt x="2307" y="4405"/>
                  </a:cubicBezTo>
                  <a:cubicBezTo>
                    <a:pt x="2890" y="5107"/>
                    <a:pt x="3628" y="6012"/>
                    <a:pt x="4342" y="6631"/>
                  </a:cubicBezTo>
                  <a:lnTo>
                    <a:pt x="5569" y="7738"/>
                  </a:lnTo>
                  <a:cubicBezTo>
                    <a:pt x="5573" y="7740"/>
                    <a:pt x="5578" y="7741"/>
                    <a:pt x="5583" y="7741"/>
                  </a:cubicBezTo>
                  <a:cubicBezTo>
                    <a:pt x="5697" y="7741"/>
                    <a:pt x="6056" y="7376"/>
                    <a:pt x="6045" y="7262"/>
                  </a:cubicBezTo>
                  <a:cubicBezTo>
                    <a:pt x="6045" y="7262"/>
                    <a:pt x="5628" y="6703"/>
                    <a:pt x="5069" y="5976"/>
                  </a:cubicBezTo>
                  <a:cubicBezTo>
                    <a:pt x="4485" y="5286"/>
                    <a:pt x="3902" y="4298"/>
                    <a:pt x="3342" y="3631"/>
                  </a:cubicBezTo>
                  <a:lnTo>
                    <a:pt x="604" y="11"/>
                  </a:lnTo>
                  <a:cubicBezTo>
                    <a:pt x="598" y="4"/>
                    <a:pt x="587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1233075" y="2028225"/>
              <a:ext cx="76800" cy="91775"/>
            </a:xfrm>
            <a:custGeom>
              <a:avLst/>
              <a:gdLst/>
              <a:ahLst/>
              <a:cxnLst/>
              <a:rect l="l" t="t" r="r" b="b"/>
              <a:pathLst>
                <a:path w="3072" h="3671" extrusionOk="0">
                  <a:moveTo>
                    <a:pt x="628" y="1"/>
                  </a:moveTo>
                  <a:cubicBezTo>
                    <a:pt x="529" y="1"/>
                    <a:pt x="0" y="126"/>
                    <a:pt x="0" y="170"/>
                  </a:cubicBezTo>
                  <a:lnTo>
                    <a:pt x="24" y="408"/>
                  </a:lnTo>
                  <a:cubicBezTo>
                    <a:pt x="36" y="611"/>
                    <a:pt x="72" y="813"/>
                    <a:pt x="131" y="1003"/>
                  </a:cubicBezTo>
                  <a:cubicBezTo>
                    <a:pt x="262" y="1504"/>
                    <a:pt x="488" y="1980"/>
                    <a:pt x="798" y="2385"/>
                  </a:cubicBezTo>
                  <a:cubicBezTo>
                    <a:pt x="1131" y="2766"/>
                    <a:pt x="1536" y="3075"/>
                    <a:pt x="1977" y="3313"/>
                  </a:cubicBezTo>
                  <a:cubicBezTo>
                    <a:pt x="2203" y="3456"/>
                    <a:pt x="2453" y="3575"/>
                    <a:pt x="2703" y="3670"/>
                  </a:cubicBezTo>
                  <a:cubicBezTo>
                    <a:pt x="2762" y="3659"/>
                    <a:pt x="3072" y="3194"/>
                    <a:pt x="3072" y="3111"/>
                  </a:cubicBezTo>
                  <a:cubicBezTo>
                    <a:pt x="3072" y="3111"/>
                    <a:pt x="2870" y="2861"/>
                    <a:pt x="2596" y="2551"/>
                  </a:cubicBezTo>
                  <a:cubicBezTo>
                    <a:pt x="2322" y="2254"/>
                    <a:pt x="2036" y="1849"/>
                    <a:pt x="1798" y="1563"/>
                  </a:cubicBezTo>
                  <a:cubicBezTo>
                    <a:pt x="1572" y="1265"/>
                    <a:pt x="1226" y="932"/>
                    <a:pt x="1024" y="599"/>
                  </a:cubicBezTo>
                  <a:cubicBezTo>
                    <a:pt x="917" y="468"/>
                    <a:pt x="834" y="325"/>
                    <a:pt x="750" y="182"/>
                  </a:cubicBezTo>
                  <a:lnTo>
                    <a:pt x="643" y="3"/>
                  </a:lnTo>
                  <a:cubicBezTo>
                    <a:pt x="641" y="2"/>
                    <a:pt x="636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1328325" y="1940775"/>
              <a:ext cx="66975" cy="75925"/>
            </a:xfrm>
            <a:custGeom>
              <a:avLst/>
              <a:gdLst/>
              <a:ahLst/>
              <a:cxnLst/>
              <a:rect l="l" t="t" r="r" b="b"/>
              <a:pathLst>
                <a:path w="2679" h="3037" extrusionOk="0">
                  <a:moveTo>
                    <a:pt x="476" y="1"/>
                  </a:moveTo>
                  <a:cubicBezTo>
                    <a:pt x="298" y="132"/>
                    <a:pt x="131" y="299"/>
                    <a:pt x="0" y="477"/>
                  </a:cubicBezTo>
                  <a:cubicBezTo>
                    <a:pt x="0" y="477"/>
                    <a:pt x="429" y="1442"/>
                    <a:pt x="834" y="1930"/>
                  </a:cubicBezTo>
                  <a:cubicBezTo>
                    <a:pt x="1286" y="2454"/>
                    <a:pt x="2191" y="3037"/>
                    <a:pt x="2191" y="3037"/>
                  </a:cubicBezTo>
                  <a:cubicBezTo>
                    <a:pt x="2381" y="2906"/>
                    <a:pt x="2536" y="2751"/>
                    <a:pt x="2679" y="2573"/>
                  </a:cubicBezTo>
                  <a:cubicBezTo>
                    <a:pt x="2679" y="2573"/>
                    <a:pt x="2250" y="1596"/>
                    <a:pt x="1846" y="1120"/>
                  </a:cubicBezTo>
                  <a:cubicBezTo>
                    <a:pt x="1393" y="596"/>
                    <a:pt x="476" y="1"/>
                    <a:pt x="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45" name="Google Shape;545;p25"/>
          <p:cNvGrpSpPr/>
          <p:nvPr/>
        </p:nvGrpSpPr>
        <p:grpSpPr>
          <a:xfrm>
            <a:off x="10764716" y="1083144"/>
            <a:ext cx="1220725" cy="548136"/>
            <a:chOff x="3672600" y="1165825"/>
            <a:chExt cx="557375" cy="250275"/>
          </a:xfrm>
        </p:grpSpPr>
        <p:sp>
          <p:nvSpPr>
            <p:cNvPr id="546" name="Google Shape;546;p25"/>
            <p:cNvSpPr/>
            <p:nvPr/>
          </p:nvSpPr>
          <p:spPr>
            <a:xfrm>
              <a:off x="3672600" y="1165825"/>
              <a:ext cx="557375" cy="250275"/>
            </a:xfrm>
            <a:custGeom>
              <a:avLst/>
              <a:gdLst/>
              <a:ahLst/>
              <a:cxnLst/>
              <a:rect l="l" t="t" r="r" b="b"/>
              <a:pathLst>
                <a:path w="22295" h="10011" extrusionOk="0">
                  <a:moveTo>
                    <a:pt x="12039" y="1"/>
                  </a:moveTo>
                  <a:cubicBezTo>
                    <a:pt x="9081" y="1"/>
                    <a:pt x="6352" y="1896"/>
                    <a:pt x="6996" y="5939"/>
                  </a:cubicBezTo>
                  <a:cubicBezTo>
                    <a:pt x="6214" y="4867"/>
                    <a:pt x="5312" y="4428"/>
                    <a:pt x="4435" y="4428"/>
                  </a:cubicBezTo>
                  <a:cubicBezTo>
                    <a:pt x="2134" y="4428"/>
                    <a:pt x="0" y="7450"/>
                    <a:pt x="638" y="10011"/>
                  </a:cubicBezTo>
                  <a:lnTo>
                    <a:pt x="22022" y="10011"/>
                  </a:lnTo>
                  <a:cubicBezTo>
                    <a:pt x="22295" y="8334"/>
                    <a:pt x="21138" y="7313"/>
                    <a:pt x="19593" y="7313"/>
                  </a:cubicBezTo>
                  <a:cubicBezTo>
                    <a:pt x="19185" y="7313"/>
                    <a:pt x="18750" y="7385"/>
                    <a:pt x="18307" y="7534"/>
                  </a:cubicBezTo>
                  <a:cubicBezTo>
                    <a:pt x="19359" y="2651"/>
                    <a:pt x="15538" y="1"/>
                    <a:pt x="1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4015975" y="1195825"/>
              <a:ext cx="8350" cy="16000"/>
            </a:xfrm>
            <a:custGeom>
              <a:avLst/>
              <a:gdLst/>
              <a:ahLst/>
              <a:cxnLst/>
              <a:rect l="l" t="t" r="r" b="b"/>
              <a:pathLst>
                <a:path w="334" h="640" extrusionOk="0">
                  <a:moveTo>
                    <a:pt x="36" y="0"/>
                  </a:moveTo>
                  <a:cubicBezTo>
                    <a:pt x="24" y="48"/>
                    <a:pt x="12" y="83"/>
                    <a:pt x="12" y="131"/>
                  </a:cubicBezTo>
                  <a:cubicBezTo>
                    <a:pt x="0" y="202"/>
                    <a:pt x="0" y="274"/>
                    <a:pt x="12" y="345"/>
                  </a:cubicBezTo>
                  <a:cubicBezTo>
                    <a:pt x="24" y="417"/>
                    <a:pt x="48" y="476"/>
                    <a:pt x="72" y="536"/>
                  </a:cubicBezTo>
                  <a:lnTo>
                    <a:pt x="119" y="631"/>
                  </a:lnTo>
                  <a:cubicBezTo>
                    <a:pt x="149" y="637"/>
                    <a:pt x="179" y="640"/>
                    <a:pt x="208" y="640"/>
                  </a:cubicBezTo>
                  <a:cubicBezTo>
                    <a:pt x="238" y="640"/>
                    <a:pt x="268" y="637"/>
                    <a:pt x="298" y="631"/>
                  </a:cubicBezTo>
                  <a:cubicBezTo>
                    <a:pt x="298" y="631"/>
                    <a:pt x="310" y="583"/>
                    <a:pt x="322" y="512"/>
                  </a:cubicBezTo>
                  <a:cubicBezTo>
                    <a:pt x="334" y="441"/>
                    <a:pt x="334" y="357"/>
                    <a:pt x="322" y="286"/>
                  </a:cubicBezTo>
                  <a:cubicBezTo>
                    <a:pt x="310" y="226"/>
                    <a:pt x="286" y="155"/>
                    <a:pt x="250" y="9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4032925" y="1191050"/>
              <a:ext cx="10750" cy="32475"/>
            </a:xfrm>
            <a:custGeom>
              <a:avLst/>
              <a:gdLst/>
              <a:ahLst/>
              <a:cxnLst/>
              <a:rect l="l" t="t" r="r" b="b"/>
              <a:pathLst>
                <a:path w="430" h="1299" extrusionOk="0">
                  <a:moveTo>
                    <a:pt x="156" y="1"/>
                  </a:moveTo>
                  <a:cubicBezTo>
                    <a:pt x="108" y="1"/>
                    <a:pt x="48" y="12"/>
                    <a:pt x="1" y="36"/>
                  </a:cubicBezTo>
                  <a:cubicBezTo>
                    <a:pt x="1" y="251"/>
                    <a:pt x="25" y="465"/>
                    <a:pt x="60" y="679"/>
                  </a:cubicBezTo>
                  <a:cubicBezTo>
                    <a:pt x="108" y="893"/>
                    <a:pt x="179" y="1096"/>
                    <a:pt x="275" y="1298"/>
                  </a:cubicBezTo>
                  <a:cubicBezTo>
                    <a:pt x="322" y="1298"/>
                    <a:pt x="382" y="1286"/>
                    <a:pt x="429" y="1263"/>
                  </a:cubicBezTo>
                  <a:cubicBezTo>
                    <a:pt x="429" y="1048"/>
                    <a:pt x="406" y="834"/>
                    <a:pt x="370" y="620"/>
                  </a:cubicBezTo>
                  <a:cubicBezTo>
                    <a:pt x="310" y="405"/>
                    <a:pt x="239" y="203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4051375" y="1202725"/>
              <a:ext cx="8075" cy="25175"/>
            </a:xfrm>
            <a:custGeom>
              <a:avLst/>
              <a:gdLst/>
              <a:ahLst/>
              <a:cxnLst/>
              <a:rect l="l" t="t" r="r" b="b"/>
              <a:pathLst>
                <a:path w="323" h="1007" extrusionOk="0">
                  <a:moveTo>
                    <a:pt x="163" y="1"/>
                  </a:moveTo>
                  <a:cubicBezTo>
                    <a:pt x="135" y="1"/>
                    <a:pt x="108" y="4"/>
                    <a:pt x="84" y="10"/>
                  </a:cubicBezTo>
                  <a:cubicBezTo>
                    <a:pt x="37" y="165"/>
                    <a:pt x="13" y="331"/>
                    <a:pt x="1" y="498"/>
                  </a:cubicBezTo>
                  <a:cubicBezTo>
                    <a:pt x="13" y="665"/>
                    <a:pt x="37" y="831"/>
                    <a:pt x="84" y="998"/>
                  </a:cubicBezTo>
                  <a:cubicBezTo>
                    <a:pt x="108" y="1004"/>
                    <a:pt x="135" y="1007"/>
                    <a:pt x="163" y="1007"/>
                  </a:cubicBezTo>
                  <a:cubicBezTo>
                    <a:pt x="191" y="1007"/>
                    <a:pt x="221" y="1004"/>
                    <a:pt x="251" y="998"/>
                  </a:cubicBezTo>
                  <a:cubicBezTo>
                    <a:pt x="287" y="831"/>
                    <a:pt x="311" y="665"/>
                    <a:pt x="322" y="498"/>
                  </a:cubicBezTo>
                  <a:cubicBezTo>
                    <a:pt x="311" y="331"/>
                    <a:pt x="287" y="165"/>
                    <a:pt x="251" y="10"/>
                  </a:cubicBezTo>
                  <a:cubicBezTo>
                    <a:pt x="221" y="4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3788250" y="1389000"/>
              <a:ext cx="18500" cy="16975"/>
            </a:xfrm>
            <a:custGeom>
              <a:avLst/>
              <a:gdLst/>
              <a:ahLst/>
              <a:cxnLst/>
              <a:rect l="l" t="t" r="r" b="b"/>
              <a:pathLst>
                <a:path w="740" h="679" extrusionOk="0">
                  <a:moveTo>
                    <a:pt x="120" y="0"/>
                  </a:moveTo>
                  <a:cubicBezTo>
                    <a:pt x="72" y="36"/>
                    <a:pt x="37" y="83"/>
                    <a:pt x="1" y="119"/>
                  </a:cubicBezTo>
                  <a:cubicBezTo>
                    <a:pt x="72" y="250"/>
                    <a:pt x="156" y="369"/>
                    <a:pt x="263" y="464"/>
                  </a:cubicBezTo>
                  <a:cubicBezTo>
                    <a:pt x="382" y="548"/>
                    <a:pt x="513" y="619"/>
                    <a:pt x="644" y="679"/>
                  </a:cubicBezTo>
                  <a:cubicBezTo>
                    <a:pt x="691" y="631"/>
                    <a:pt x="715" y="584"/>
                    <a:pt x="739" y="536"/>
                  </a:cubicBezTo>
                  <a:cubicBezTo>
                    <a:pt x="656" y="429"/>
                    <a:pt x="572" y="322"/>
                    <a:pt x="465" y="226"/>
                  </a:cubicBezTo>
                  <a:cubicBezTo>
                    <a:pt x="358" y="143"/>
                    <a:pt x="239" y="72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3801650" y="1378250"/>
              <a:ext cx="28300" cy="29525"/>
            </a:xfrm>
            <a:custGeom>
              <a:avLst/>
              <a:gdLst/>
              <a:ahLst/>
              <a:cxnLst/>
              <a:rect l="l" t="t" r="r" b="b"/>
              <a:pathLst>
                <a:path w="1132" h="1181" extrusionOk="0">
                  <a:moveTo>
                    <a:pt x="149" y="0"/>
                  </a:moveTo>
                  <a:cubicBezTo>
                    <a:pt x="115" y="0"/>
                    <a:pt x="1" y="74"/>
                    <a:pt x="1" y="85"/>
                  </a:cubicBezTo>
                  <a:lnTo>
                    <a:pt x="132" y="323"/>
                  </a:lnTo>
                  <a:cubicBezTo>
                    <a:pt x="215" y="466"/>
                    <a:pt x="310" y="609"/>
                    <a:pt x="429" y="728"/>
                  </a:cubicBezTo>
                  <a:cubicBezTo>
                    <a:pt x="608" y="894"/>
                    <a:pt x="810" y="1037"/>
                    <a:pt x="1013" y="1180"/>
                  </a:cubicBezTo>
                  <a:cubicBezTo>
                    <a:pt x="1060" y="1156"/>
                    <a:pt x="1108" y="1121"/>
                    <a:pt x="1132" y="1061"/>
                  </a:cubicBezTo>
                  <a:cubicBezTo>
                    <a:pt x="989" y="871"/>
                    <a:pt x="822" y="680"/>
                    <a:pt x="655" y="502"/>
                  </a:cubicBezTo>
                  <a:cubicBezTo>
                    <a:pt x="572" y="394"/>
                    <a:pt x="417" y="287"/>
                    <a:pt x="322" y="180"/>
                  </a:cubicBezTo>
                  <a:lnTo>
                    <a:pt x="155" y="2"/>
                  </a:lnTo>
                  <a:cubicBezTo>
                    <a:pt x="154" y="1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3829625" y="1386900"/>
              <a:ext cx="16400" cy="1640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108" y="1"/>
                  </a:moveTo>
                  <a:cubicBezTo>
                    <a:pt x="72" y="37"/>
                    <a:pt x="37" y="72"/>
                    <a:pt x="1" y="120"/>
                  </a:cubicBezTo>
                  <a:cubicBezTo>
                    <a:pt x="60" y="227"/>
                    <a:pt x="132" y="346"/>
                    <a:pt x="215" y="441"/>
                  </a:cubicBezTo>
                  <a:cubicBezTo>
                    <a:pt x="310" y="525"/>
                    <a:pt x="418" y="596"/>
                    <a:pt x="537" y="656"/>
                  </a:cubicBezTo>
                  <a:cubicBezTo>
                    <a:pt x="584" y="620"/>
                    <a:pt x="620" y="584"/>
                    <a:pt x="656" y="537"/>
                  </a:cubicBezTo>
                  <a:cubicBezTo>
                    <a:pt x="596" y="418"/>
                    <a:pt x="525" y="310"/>
                    <a:pt x="441" y="215"/>
                  </a:cubicBezTo>
                  <a:cubicBezTo>
                    <a:pt x="334" y="132"/>
                    <a:pt x="227" y="60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53" name="Google Shape;553;p25"/>
          <p:cNvGrpSpPr/>
          <p:nvPr/>
        </p:nvGrpSpPr>
        <p:grpSpPr>
          <a:xfrm>
            <a:off x="202917" y="4339985"/>
            <a:ext cx="2318575" cy="902511"/>
            <a:chOff x="1204900" y="1919475"/>
            <a:chExt cx="591775" cy="230350"/>
          </a:xfrm>
        </p:grpSpPr>
        <p:sp>
          <p:nvSpPr>
            <p:cNvPr id="554" name="Google Shape;554;p25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2990367" y="6158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0" name="Google Shape;560;p25"/>
          <p:cNvSpPr/>
          <p:nvPr/>
        </p:nvSpPr>
        <p:spPr>
          <a:xfrm>
            <a:off x="3978651" y="6563634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1" name="Google Shape;561;p25"/>
          <p:cNvSpPr/>
          <p:nvPr/>
        </p:nvSpPr>
        <p:spPr>
          <a:xfrm>
            <a:off x="11081667" y="3716985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2" name="Google Shape;562;p25"/>
          <p:cNvSpPr/>
          <p:nvPr/>
        </p:nvSpPr>
        <p:spPr>
          <a:xfrm>
            <a:off x="12069951" y="412230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429007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26"/>
          <p:cNvGrpSpPr/>
          <p:nvPr/>
        </p:nvGrpSpPr>
        <p:grpSpPr>
          <a:xfrm>
            <a:off x="-763955" y="1974833"/>
            <a:ext cx="12432905" cy="4506651"/>
            <a:chOff x="-572967" y="1481125"/>
            <a:chExt cx="9324679" cy="3379988"/>
          </a:xfrm>
        </p:grpSpPr>
        <p:grpSp>
          <p:nvGrpSpPr>
            <p:cNvPr id="565" name="Google Shape;565;p26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566" name="Google Shape;566;p26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7" name="Google Shape;567;p26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8" name="Google Shape;568;p26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9" name="Google Shape;569;p26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0" name="Google Shape;570;p26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71" name="Google Shape;571;p26"/>
            <p:cNvSpPr/>
            <p:nvPr/>
          </p:nvSpPr>
          <p:spPr>
            <a:xfrm>
              <a:off x="8458388" y="148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5116700" y="47227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5172113" y="44199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75" name="Google Shape;575;p26"/>
            <p:cNvGrpSpPr/>
            <p:nvPr/>
          </p:nvGrpSpPr>
          <p:grpSpPr>
            <a:xfrm>
              <a:off x="7369491" y="4268474"/>
              <a:ext cx="1288247" cy="574373"/>
              <a:chOff x="7624716" y="2969549"/>
              <a:chExt cx="1288247" cy="574373"/>
            </a:xfrm>
          </p:grpSpPr>
          <p:sp>
            <p:nvSpPr>
              <p:cNvPr id="576" name="Google Shape;576;p26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9" name="Google Shape;579;p26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0" name="Google Shape;580;p26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1" name="Google Shape;581;p26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82" name="Google Shape;582;p26"/>
            <p:cNvSpPr/>
            <p:nvPr/>
          </p:nvSpPr>
          <p:spPr>
            <a:xfrm>
              <a:off x="158025" y="15776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899238" y="188160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84" name="Google Shape;584;p2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6"/>
          <p:cNvSpPr txBox="1">
            <a:spLocks noGrp="1"/>
          </p:cNvSpPr>
          <p:nvPr>
            <p:ph type="ctrTitle" idx="2"/>
          </p:nvPr>
        </p:nvSpPr>
        <p:spPr>
          <a:xfrm>
            <a:off x="17179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26"/>
          <p:cNvSpPr txBox="1">
            <a:spLocks noGrp="1"/>
          </p:cNvSpPr>
          <p:nvPr>
            <p:ph type="subTitle" idx="1"/>
          </p:nvPr>
        </p:nvSpPr>
        <p:spPr>
          <a:xfrm>
            <a:off x="1938600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587" name="Google Shape;587;p26"/>
          <p:cNvSpPr txBox="1">
            <a:spLocks noGrp="1"/>
          </p:cNvSpPr>
          <p:nvPr>
            <p:ph type="ctrTitle" idx="3"/>
          </p:nvPr>
        </p:nvSpPr>
        <p:spPr>
          <a:xfrm>
            <a:off x="64415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subTitle" idx="4"/>
          </p:nvPr>
        </p:nvSpPr>
        <p:spPr>
          <a:xfrm>
            <a:off x="6662067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452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lt2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27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591" name="Google Shape;591;p27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592" name="Google Shape;592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3" name="Google Shape;593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4" name="Google Shape;594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5" name="Google Shape;595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6" name="Google Shape;596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97" name="Google Shape;597;p27"/>
            <p:cNvSpPr/>
            <p:nvPr/>
          </p:nvSpPr>
          <p:spPr>
            <a:xfrm>
              <a:off x="685450" y="37218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1604963" y="4154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00" name="Google Shape;600;p27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01" name="Google Shape;601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4" name="Google Shape;604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06" name="Google Shape;606;p27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7"/>
          <p:cNvSpPr txBox="1">
            <a:spLocks noGrp="1"/>
          </p:cNvSpPr>
          <p:nvPr>
            <p:ph type="ctrTitle" idx="2"/>
          </p:nvPr>
        </p:nvSpPr>
        <p:spPr>
          <a:xfrm>
            <a:off x="7159133" y="1952617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27"/>
          <p:cNvSpPr txBox="1">
            <a:spLocks noGrp="1"/>
          </p:cNvSpPr>
          <p:nvPr>
            <p:ph type="subTitle" idx="1"/>
          </p:nvPr>
        </p:nvSpPr>
        <p:spPr>
          <a:xfrm>
            <a:off x="7159133" y="2467732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09" name="Google Shape;609;p27"/>
          <p:cNvSpPr txBox="1">
            <a:spLocks noGrp="1"/>
          </p:cNvSpPr>
          <p:nvPr>
            <p:ph type="ctrTitle" idx="3"/>
          </p:nvPr>
        </p:nvSpPr>
        <p:spPr>
          <a:xfrm>
            <a:off x="7159133" y="4149284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27"/>
          <p:cNvSpPr txBox="1">
            <a:spLocks noGrp="1"/>
          </p:cNvSpPr>
          <p:nvPr>
            <p:ph type="subTitle" idx="4"/>
          </p:nvPr>
        </p:nvSpPr>
        <p:spPr>
          <a:xfrm>
            <a:off x="7159133" y="4664399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11" name="Google Shape;611;p27"/>
          <p:cNvSpPr txBox="1">
            <a:spLocks noGrp="1"/>
          </p:cNvSpPr>
          <p:nvPr>
            <p:ph type="title" idx="5" hasCustomPrompt="1"/>
          </p:nvPr>
        </p:nvSpPr>
        <p:spPr>
          <a:xfrm>
            <a:off x="6239788" y="1810112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2" name="Google Shape;612;p27"/>
          <p:cNvSpPr txBox="1">
            <a:spLocks noGrp="1"/>
          </p:cNvSpPr>
          <p:nvPr>
            <p:ph type="title" idx="6" hasCustomPrompt="1"/>
          </p:nvPr>
        </p:nvSpPr>
        <p:spPr>
          <a:xfrm>
            <a:off x="6239788" y="401584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51997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bg>
      <p:bgPr>
        <a:solidFill>
          <a:schemeClr val="lt2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8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615" name="Google Shape;615;p28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616" name="Google Shape;616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7" name="Google Shape;617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8" name="Google Shape;618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9" name="Google Shape;619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21" name="Google Shape;621;p28"/>
            <p:cNvSpPr/>
            <p:nvPr/>
          </p:nvSpPr>
          <p:spPr>
            <a:xfrm>
              <a:off x="472288" y="16112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400313" y="1953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24" name="Google Shape;624;p28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25" name="Google Shape;625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6" name="Google Shape;626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7" name="Google Shape;627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8" name="Google Shape;628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9" name="Google Shape;629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30" name="Google Shape;630;p28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ctrTitle" idx="2"/>
          </p:nvPr>
        </p:nvSpPr>
        <p:spPr>
          <a:xfrm>
            <a:off x="6194739" y="2155833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28"/>
          <p:cNvSpPr txBox="1">
            <a:spLocks noGrp="1"/>
          </p:cNvSpPr>
          <p:nvPr>
            <p:ph type="subTitle" idx="1"/>
          </p:nvPr>
        </p:nvSpPr>
        <p:spPr>
          <a:xfrm>
            <a:off x="6194733" y="2670933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33" name="Google Shape;633;p28"/>
          <p:cNvSpPr txBox="1">
            <a:spLocks noGrp="1"/>
          </p:cNvSpPr>
          <p:nvPr>
            <p:ph type="ctrTitle" idx="3"/>
          </p:nvPr>
        </p:nvSpPr>
        <p:spPr>
          <a:xfrm>
            <a:off x="1171011" y="4047701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4" name="Google Shape;634;p28"/>
          <p:cNvSpPr txBox="1">
            <a:spLocks noGrp="1"/>
          </p:cNvSpPr>
          <p:nvPr>
            <p:ph type="subTitle" idx="4"/>
          </p:nvPr>
        </p:nvSpPr>
        <p:spPr>
          <a:xfrm>
            <a:off x="1779035" y="4562800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27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lt2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29"/>
          <p:cNvGrpSpPr/>
          <p:nvPr/>
        </p:nvGrpSpPr>
        <p:grpSpPr>
          <a:xfrm>
            <a:off x="-230144" y="1266070"/>
            <a:ext cx="12853389" cy="5591877"/>
            <a:chOff x="-172608" y="949552"/>
            <a:chExt cx="9640042" cy="4193908"/>
          </a:xfrm>
        </p:grpSpPr>
        <p:grpSp>
          <p:nvGrpSpPr>
            <p:cNvPr id="637" name="Google Shape;637;p29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38" name="Google Shape;638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39" name="Google Shape;639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0" name="Google Shape;640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1" name="Google Shape;641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2" name="Google Shape;642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43" name="Google Shape;643;p29"/>
            <p:cNvSpPr/>
            <p:nvPr/>
          </p:nvSpPr>
          <p:spPr>
            <a:xfrm>
              <a:off x="6337875" y="4222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6081113" y="46145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46" name="Google Shape;646;p29"/>
            <p:cNvGrpSpPr/>
            <p:nvPr/>
          </p:nvGrpSpPr>
          <p:grpSpPr>
            <a:xfrm>
              <a:off x="7766558" y="949552"/>
              <a:ext cx="1700876" cy="563680"/>
              <a:chOff x="456975" y="1603100"/>
              <a:chExt cx="1111175" cy="368250"/>
            </a:xfrm>
          </p:grpSpPr>
          <p:sp>
            <p:nvSpPr>
              <p:cNvPr id="647" name="Google Shape;647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8" name="Google Shape;648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9" name="Google Shape;649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0" name="Google Shape;650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1" name="Google Shape;651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52" name="Google Shape;652;p29"/>
            <p:cNvSpPr/>
            <p:nvPr/>
          </p:nvSpPr>
          <p:spPr>
            <a:xfrm>
              <a:off x="1075675" y="1374900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53" name="Google Shape;653;p29"/>
            <p:cNvGrpSpPr/>
            <p:nvPr/>
          </p:nvGrpSpPr>
          <p:grpSpPr>
            <a:xfrm>
              <a:off x="7176625" y="4339456"/>
              <a:ext cx="1178904" cy="529357"/>
              <a:chOff x="3672600" y="1165825"/>
              <a:chExt cx="557375" cy="250275"/>
            </a:xfrm>
          </p:grpSpPr>
          <p:sp>
            <p:nvSpPr>
              <p:cNvPr id="654" name="Google Shape;654;p29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5" name="Google Shape;655;p29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6" name="Google Shape;656;p29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7" name="Google Shape;657;p29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8" name="Google Shape;658;p29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9" name="Google Shape;659;p29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0" name="Google Shape;660;p29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61" name="Google Shape;661;p29"/>
            <p:cNvSpPr/>
            <p:nvPr/>
          </p:nvSpPr>
          <p:spPr>
            <a:xfrm>
              <a:off x="8204600" y="4339454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62" name="Google Shape;662;p29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9"/>
          <p:cNvSpPr txBox="1">
            <a:spLocks noGrp="1"/>
          </p:cNvSpPr>
          <p:nvPr>
            <p:ph type="ctrTitle" idx="2"/>
          </p:nvPr>
        </p:nvSpPr>
        <p:spPr>
          <a:xfrm>
            <a:off x="100296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29"/>
          <p:cNvSpPr txBox="1">
            <a:spLocks noGrp="1"/>
          </p:cNvSpPr>
          <p:nvPr>
            <p:ph type="subTitle" idx="1"/>
          </p:nvPr>
        </p:nvSpPr>
        <p:spPr>
          <a:xfrm>
            <a:off x="1003043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5" name="Google Shape;665;p29"/>
          <p:cNvSpPr txBox="1">
            <a:spLocks noGrp="1"/>
          </p:cNvSpPr>
          <p:nvPr>
            <p:ph type="ctrTitle" idx="3"/>
          </p:nvPr>
        </p:nvSpPr>
        <p:spPr>
          <a:xfrm>
            <a:off x="455560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29"/>
          <p:cNvSpPr txBox="1">
            <a:spLocks noGrp="1"/>
          </p:cNvSpPr>
          <p:nvPr>
            <p:ph type="subTitle" idx="4"/>
          </p:nvPr>
        </p:nvSpPr>
        <p:spPr>
          <a:xfrm>
            <a:off x="4555677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7" name="Google Shape;667;p29"/>
          <p:cNvSpPr txBox="1">
            <a:spLocks noGrp="1"/>
          </p:cNvSpPr>
          <p:nvPr>
            <p:ph type="ctrTitle" idx="5"/>
          </p:nvPr>
        </p:nvSpPr>
        <p:spPr>
          <a:xfrm>
            <a:off x="8108155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29"/>
          <p:cNvSpPr txBox="1">
            <a:spLocks noGrp="1"/>
          </p:cNvSpPr>
          <p:nvPr>
            <p:ph type="subTitle" idx="6"/>
          </p:nvPr>
        </p:nvSpPr>
        <p:spPr>
          <a:xfrm>
            <a:off x="8108236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716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lt2"/>
        </a:soli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30"/>
          <p:cNvGrpSpPr/>
          <p:nvPr/>
        </p:nvGrpSpPr>
        <p:grpSpPr>
          <a:xfrm>
            <a:off x="-551733" y="524170"/>
            <a:ext cx="13817345" cy="6591881"/>
            <a:chOff x="-413800" y="393127"/>
            <a:chExt cx="10363009" cy="4943911"/>
          </a:xfrm>
        </p:grpSpPr>
        <p:grpSp>
          <p:nvGrpSpPr>
            <p:cNvPr id="671" name="Google Shape;671;p30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72" name="Google Shape;672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3" name="Google Shape;673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4" name="Google Shape;674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5" name="Google Shape;675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6" name="Google Shape;676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77" name="Google Shape;677;p30"/>
            <p:cNvSpPr/>
            <p:nvPr/>
          </p:nvSpPr>
          <p:spPr>
            <a:xfrm>
              <a:off x="-413800" y="43264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8747863" y="49334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0" name="Google Shape;680;p30"/>
            <p:cNvGrpSpPr/>
            <p:nvPr/>
          </p:nvGrpSpPr>
          <p:grpSpPr>
            <a:xfrm>
              <a:off x="8248333" y="393127"/>
              <a:ext cx="1700876" cy="563680"/>
              <a:chOff x="456975" y="1603100"/>
              <a:chExt cx="1111175" cy="368250"/>
            </a:xfrm>
          </p:grpSpPr>
          <p:sp>
            <p:nvSpPr>
              <p:cNvPr id="681" name="Google Shape;681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86" name="Google Shape;686;p30"/>
            <p:cNvSpPr/>
            <p:nvPr/>
          </p:nvSpPr>
          <p:spPr>
            <a:xfrm>
              <a:off x="1023363" y="1162225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7" name="Google Shape;687;p30"/>
            <p:cNvGrpSpPr/>
            <p:nvPr/>
          </p:nvGrpSpPr>
          <p:grpSpPr>
            <a:xfrm>
              <a:off x="7251600" y="4807681"/>
              <a:ext cx="1178904" cy="529357"/>
              <a:chOff x="3672600" y="1165825"/>
              <a:chExt cx="557375" cy="250275"/>
            </a:xfrm>
          </p:grpSpPr>
          <p:sp>
            <p:nvSpPr>
              <p:cNvPr id="688" name="Google Shape;688;p30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9" name="Google Shape;689;p30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0" name="Google Shape;690;p30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1" name="Google Shape;691;p30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2" name="Google Shape;692;p30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3" name="Google Shape;693;p30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4" name="Google Shape;694;p30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95" name="Google Shape;695;p30"/>
            <p:cNvSpPr/>
            <p:nvPr/>
          </p:nvSpPr>
          <p:spPr>
            <a:xfrm>
              <a:off x="1023375" y="4068029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96" name="Google Shape;696;p30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30"/>
          <p:cNvSpPr txBox="1">
            <a:spLocks noGrp="1"/>
          </p:cNvSpPr>
          <p:nvPr>
            <p:ph type="ctrTitle" idx="2"/>
          </p:nvPr>
        </p:nvSpPr>
        <p:spPr>
          <a:xfrm>
            <a:off x="6841467" y="1712552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30"/>
          <p:cNvSpPr txBox="1">
            <a:spLocks noGrp="1"/>
          </p:cNvSpPr>
          <p:nvPr>
            <p:ph type="subTitle" idx="1"/>
          </p:nvPr>
        </p:nvSpPr>
        <p:spPr>
          <a:xfrm>
            <a:off x="6841587" y="2160484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99" name="Google Shape;699;p30"/>
          <p:cNvSpPr txBox="1">
            <a:spLocks noGrp="1"/>
          </p:cNvSpPr>
          <p:nvPr>
            <p:ph type="ctrTitle" idx="3"/>
          </p:nvPr>
        </p:nvSpPr>
        <p:spPr>
          <a:xfrm>
            <a:off x="6841467" y="3238885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30"/>
          <p:cNvSpPr txBox="1">
            <a:spLocks noGrp="1"/>
          </p:cNvSpPr>
          <p:nvPr>
            <p:ph type="subTitle" idx="4"/>
          </p:nvPr>
        </p:nvSpPr>
        <p:spPr>
          <a:xfrm>
            <a:off x="6841587" y="3686817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01" name="Google Shape;701;p30"/>
          <p:cNvSpPr txBox="1">
            <a:spLocks noGrp="1"/>
          </p:cNvSpPr>
          <p:nvPr>
            <p:ph type="ctrTitle" idx="5"/>
          </p:nvPr>
        </p:nvSpPr>
        <p:spPr>
          <a:xfrm>
            <a:off x="6841467" y="4765219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30"/>
          <p:cNvSpPr txBox="1">
            <a:spLocks noGrp="1"/>
          </p:cNvSpPr>
          <p:nvPr>
            <p:ph type="subTitle" idx="6"/>
          </p:nvPr>
        </p:nvSpPr>
        <p:spPr>
          <a:xfrm>
            <a:off x="6841587" y="5213152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48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4637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lt2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32"/>
          <p:cNvGrpSpPr/>
          <p:nvPr/>
        </p:nvGrpSpPr>
        <p:grpSpPr>
          <a:xfrm>
            <a:off x="-788883" y="3192850"/>
            <a:ext cx="13560717" cy="3692713"/>
            <a:chOff x="-591662" y="2394638"/>
            <a:chExt cx="10170538" cy="2769535"/>
          </a:xfrm>
        </p:grpSpPr>
        <p:grpSp>
          <p:nvGrpSpPr>
            <p:cNvPr id="733" name="Google Shape;733;p32"/>
            <p:cNvGrpSpPr/>
            <p:nvPr/>
          </p:nvGrpSpPr>
          <p:grpSpPr>
            <a:xfrm>
              <a:off x="258931" y="4586354"/>
              <a:ext cx="1483317" cy="577807"/>
              <a:chOff x="651200" y="238075"/>
              <a:chExt cx="880725" cy="343075"/>
            </a:xfrm>
          </p:grpSpPr>
          <p:sp>
            <p:nvSpPr>
              <p:cNvPr id="734" name="Google Shape;734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5" name="Google Shape;735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6" name="Google Shape;736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7" name="Google Shape;737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8" name="Google Shape;738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739" name="Google Shape;739;p32"/>
            <p:cNvSpPr/>
            <p:nvPr/>
          </p:nvSpPr>
          <p:spPr>
            <a:xfrm>
              <a:off x="-210200" y="2394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314263" y="31883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-591662" y="28290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8625975" y="30032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8218763" y="25025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744" name="Google Shape;744;p32"/>
            <p:cNvGrpSpPr/>
            <p:nvPr/>
          </p:nvGrpSpPr>
          <p:grpSpPr>
            <a:xfrm>
              <a:off x="7607305" y="4493358"/>
              <a:ext cx="1722082" cy="670815"/>
              <a:chOff x="651200" y="238075"/>
              <a:chExt cx="880725" cy="343075"/>
            </a:xfrm>
          </p:grpSpPr>
          <p:sp>
            <p:nvSpPr>
              <p:cNvPr id="745" name="Google Shape;745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6" name="Google Shape;746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7" name="Google Shape;747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8" name="Google Shape;748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9" name="Google Shape;749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750" name="Google Shape;750;p32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32"/>
          <p:cNvSpPr txBox="1">
            <a:spLocks noGrp="1"/>
          </p:cNvSpPr>
          <p:nvPr>
            <p:ph type="ctrTitle" idx="2"/>
          </p:nvPr>
        </p:nvSpPr>
        <p:spPr>
          <a:xfrm>
            <a:off x="6976333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32"/>
          <p:cNvSpPr txBox="1">
            <a:spLocks noGrp="1"/>
          </p:cNvSpPr>
          <p:nvPr>
            <p:ph type="subTitle" idx="1"/>
          </p:nvPr>
        </p:nvSpPr>
        <p:spPr>
          <a:xfrm>
            <a:off x="6976333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3" name="Google Shape;753;p32"/>
          <p:cNvSpPr txBox="1">
            <a:spLocks noGrp="1"/>
          </p:cNvSpPr>
          <p:nvPr>
            <p:ph type="ctrTitle" idx="3"/>
          </p:nvPr>
        </p:nvSpPr>
        <p:spPr>
          <a:xfrm>
            <a:off x="6940933" y="4853233"/>
            <a:ext cx="29736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32"/>
          <p:cNvSpPr txBox="1">
            <a:spLocks noGrp="1"/>
          </p:cNvSpPr>
          <p:nvPr>
            <p:ph type="subTitle" idx="4"/>
          </p:nvPr>
        </p:nvSpPr>
        <p:spPr>
          <a:xfrm>
            <a:off x="6940933" y="5344724"/>
            <a:ext cx="2973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5" name="Google Shape;755;p32"/>
          <p:cNvSpPr txBox="1">
            <a:spLocks noGrp="1"/>
          </p:cNvSpPr>
          <p:nvPr>
            <p:ph type="ctrTitle" idx="5"/>
          </p:nvPr>
        </p:nvSpPr>
        <p:spPr>
          <a:xfrm>
            <a:off x="2283684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6" name="Google Shape;756;p32"/>
          <p:cNvSpPr txBox="1">
            <a:spLocks noGrp="1"/>
          </p:cNvSpPr>
          <p:nvPr>
            <p:ph type="subTitle" idx="6"/>
          </p:nvPr>
        </p:nvSpPr>
        <p:spPr>
          <a:xfrm>
            <a:off x="2277615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7" name="Google Shape;757;p32"/>
          <p:cNvSpPr txBox="1">
            <a:spLocks noGrp="1"/>
          </p:cNvSpPr>
          <p:nvPr>
            <p:ph type="ctrTitle" idx="7"/>
          </p:nvPr>
        </p:nvSpPr>
        <p:spPr>
          <a:xfrm>
            <a:off x="2283683" y="4746067"/>
            <a:ext cx="2902800" cy="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32"/>
          <p:cNvSpPr txBox="1">
            <a:spLocks noGrp="1"/>
          </p:cNvSpPr>
          <p:nvPr>
            <p:ph type="subTitle" idx="8"/>
          </p:nvPr>
        </p:nvSpPr>
        <p:spPr>
          <a:xfrm>
            <a:off x="2277599" y="5344721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33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6"/>
          <p:cNvGrpSpPr/>
          <p:nvPr/>
        </p:nvGrpSpPr>
        <p:grpSpPr>
          <a:xfrm flipH="1">
            <a:off x="-165583" y="575184"/>
            <a:ext cx="12743280" cy="5650933"/>
            <a:chOff x="233788" y="539988"/>
            <a:chExt cx="9557460" cy="4238200"/>
          </a:xfrm>
        </p:grpSpPr>
        <p:grpSp>
          <p:nvGrpSpPr>
            <p:cNvPr id="840" name="Google Shape;840;p36"/>
            <p:cNvGrpSpPr/>
            <p:nvPr/>
          </p:nvGrpSpPr>
          <p:grpSpPr>
            <a:xfrm>
              <a:off x="294595" y="1046418"/>
              <a:ext cx="1295601" cy="577830"/>
              <a:chOff x="8042384" y="2038616"/>
              <a:chExt cx="1720815" cy="767473"/>
            </a:xfrm>
          </p:grpSpPr>
          <p:sp>
            <p:nvSpPr>
              <p:cNvPr id="841" name="Google Shape;841;p36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46" name="Google Shape;846;p36"/>
            <p:cNvSpPr/>
            <p:nvPr/>
          </p:nvSpPr>
          <p:spPr>
            <a:xfrm>
              <a:off x="7580850" y="42860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8307913" y="4590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848" name="Google Shape;848;p36"/>
            <p:cNvGrpSpPr/>
            <p:nvPr/>
          </p:nvGrpSpPr>
          <p:grpSpPr>
            <a:xfrm>
              <a:off x="8307931" y="1709991"/>
              <a:ext cx="1483317" cy="577807"/>
              <a:chOff x="651200" y="238075"/>
              <a:chExt cx="880725" cy="343075"/>
            </a:xfrm>
          </p:grpSpPr>
          <p:sp>
            <p:nvSpPr>
              <p:cNvPr id="849" name="Google Shape;849;p3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54" name="Google Shape;854;p36"/>
            <p:cNvSpPr/>
            <p:nvPr/>
          </p:nvSpPr>
          <p:spPr>
            <a:xfrm>
              <a:off x="5104625" y="18593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503200" y="5399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1254188" y="8439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233788" y="3887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2329588" y="47103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859" name="Google Shape;859;p3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36"/>
          <p:cNvSpPr txBox="1">
            <a:spLocks noGrp="1"/>
          </p:cNvSpPr>
          <p:nvPr>
            <p:ph type="subTitle" idx="1"/>
          </p:nvPr>
        </p:nvSpPr>
        <p:spPr>
          <a:xfrm>
            <a:off x="1360833" y="2940533"/>
            <a:ext cx="2620400" cy="1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572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lt2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0"/>
          <p:cNvGrpSpPr/>
          <p:nvPr/>
        </p:nvGrpSpPr>
        <p:grpSpPr>
          <a:xfrm>
            <a:off x="69595" y="344041"/>
            <a:ext cx="2783037" cy="922420"/>
            <a:chOff x="223350" y="3354150"/>
            <a:chExt cx="1111200" cy="368300"/>
          </a:xfrm>
        </p:grpSpPr>
        <p:sp>
          <p:nvSpPr>
            <p:cNvPr id="979" name="Google Shape;979;p40"/>
            <p:cNvSpPr/>
            <p:nvPr/>
          </p:nvSpPr>
          <p:spPr>
            <a:xfrm>
              <a:off x="223350" y="3354150"/>
              <a:ext cx="1111200" cy="368300"/>
            </a:xfrm>
            <a:custGeom>
              <a:avLst/>
              <a:gdLst/>
              <a:ahLst/>
              <a:cxnLst/>
              <a:rect l="l" t="t" r="r" b="b"/>
              <a:pathLst>
                <a:path w="44448" h="14732" extrusionOk="0">
                  <a:moveTo>
                    <a:pt x="19404" y="1"/>
                  </a:moveTo>
                  <a:cubicBezTo>
                    <a:pt x="15057" y="1"/>
                    <a:pt x="10037" y="4145"/>
                    <a:pt x="10608" y="10721"/>
                  </a:cubicBezTo>
                  <a:cubicBezTo>
                    <a:pt x="9663" y="8870"/>
                    <a:pt x="8110" y="8098"/>
                    <a:pt x="6505" y="8098"/>
                  </a:cubicBezTo>
                  <a:cubicBezTo>
                    <a:pt x="3352" y="8098"/>
                    <a:pt x="1" y="11079"/>
                    <a:pt x="676" y="14721"/>
                  </a:cubicBezTo>
                  <a:lnTo>
                    <a:pt x="676" y="14732"/>
                  </a:lnTo>
                  <a:lnTo>
                    <a:pt x="44447" y="14732"/>
                  </a:lnTo>
                  <a:cubicBezTo>
                    <a:pt x="44447" y="14732"/>
                    <a:pt x="43386" y="10348"/>
                    <a:pt x="39397" y="10348"/>
                  </a:cubicBezTo>
                  <a:cubicBezTo>
                    <a:pt x="38216" y="10348"/>
                    <a:pt x="36778" y="10732"/>
                    <a:pt x="35035" y="11729"/>
                  </a:cubicBezTo>
                  <a:cubicBezTo>
                    <a:pt x="34870" y="8489"/>
                    <a:pt x="32137" y="5986"/>
                    <a:pt x="29405" y="5986"/>
                  </a:cubicBezTo>
                  <a:cubicBezTo>
                    <a:pt x="27922" y="5986"/>
                    <a:pt x="26440" y="6723"/>
                    <a:pt x="25368" y="8482"/>
                  </a:cubicBezTo>
                  <a:cubicBezTo>
                    <a:pt x="25811" y="2552"/>
                    <a:pt x="22815" y="1"/>
                    <a:pt x="19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563350" y="3419225"/>
              <a:ext cx="37425" cy="41075"/>
            </a:xfrm>
            <a:custGeom>
              <a:avLst/>
              <a:gdLst/>
              <a:ahLst/>
              <a:cxnLst/>
              <a:rect l="l" t="t" r="r" b="b"/>
              <a:pathLst>
                <a:path w="1497" h="1643" extrusionOk="0">
                  <a:moveTo>
                    <a:pt x="1390" y="0"/>
                  </a:moveTo>
                  <a:lnTo>
                    <a:pt x="1284" y="21"/>
                  </a:lnTo>
                  <a:cubicBezTo>
                    <a:pt x="1189" y="53"/>
                    <a:pt x="1104" y="74"/>
                    <a:pt x="1019" y="117"/>
                  </a:cubicBezTo>
                  <a:cubicBezTo>
                    <a:pt x="786" y="212"/>
                    <a:pt x="573" y="350"/>
                    <a:pt x="393" y="531"/>
                  </a:cubicBezTo>
                  <a:cubicBezTo>
                    <a:pt x="128" y="828"/>
                    <a:pt x="0" y="1231"/>
                    <a:pt x="53" y="1634"/>
                  </a:cubicBezTo>
                  <a:cubicBezTo>
                    <a:pt x="96" y="1640"/>
                    <a:pt x="138" y="1642"/>
                    <a:pt x="181" y="1642"/>
                  </a:cubicBezTo>
                  <a:cubicBezTo>
                    <a:pt x="223" y="1642"/>
                    <a:pt x="266" y="1640"/>
                    <a:pt x="308" y="1634"/>
                  </a:cubicBezTo>
                  <a:cubicBezTo>
                    <a:pt x="329" y="1518"/>
                    <a:pt x="372" y="1422"/>
                    <a:pt x="414" y="1316"/>
                  </a:cubicBezTo>
                  <a:cubicBezTo>
                    <a:pt x="510" y="1146"/>
                    <a:pt x="626" y="987"/>
                    <a:pt x="764" y="849"/>
                  </a:cubicBezTo>
                  <a:cubicBezTo>
                    <a:pt x="902" y="701"/>
                    <a:pt x="1051" y="563"/>
                    <a:pt x="1210" y="435"/>
                  </a:cubicBezTo>
                  <a:cubicBezTo>
                    <a:pt x="1274" y="382"/>
                    <a:pt x="1337" y="329"/>
                    <a:pt x="1412" y="287"/>
                  </a:cubicBezTo>
                  <a:lnTo>
                    <a:pt x="1497" y="223"/>
                  </a:lnTo>
                  <a:cubicBezTo>
                    <a:pt x="1475" y="138"/>
                    <a:pt x="1444" y="64"/>
                    <a:pt x="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589075" y="3443625"/>
              <a:ext cx="25750" cy="23825"/>
            </a:xfrm>
            <a:custGeom>
              <a:avLst/>
              <a:gdLst/>
              <a:ahLst/>
              <a:cxnLst/>
              <a:rect l="l" t="t" r="r" b="b"/>
              <a:pathLst>
                <a:path w="1030" h="953" extrusionOk="0">
                  <a:moveTo>
                    <a:pt x="956" y="0"/>
                  </a:moveTo>
                  <a:cubicBezTo>
                    <a:pt x="871" y="0"/>
                    <a:pt x="786" y="11"/>
                    <a:pt x="701" y="32"/>
                  </a:cubicBezTo>
                  <a:cubicBezTo>
                    <a:pt x="552" y="64"/>
                    <a:pt x="404" y="128"/>
                    <a:pt x="277" y="223"/>
                  </a:cubicBezTo>
                  <a:cubicBezTo>
                    <a:pt x="149" y="340"/>
                    <a:pt x="54" y="489"/>
                    <a:pt x="22" y="658"/>
                  </a:cubicBezTo>
                  <a:cubicBezTo>
                    <a:pt x="1" y="754"/>
                    <a:pt x="1" y="849"/>
                    <a:pt x="22" y="945"/>
                  </a:cubicBezTo>
                  <a:cubicBezTo>
                    <a:pt x="64" y="950"/>
                    <a:pt x="107" y="953"/>
                    <a:pt x="149" y="953"/>
                  </a:cubicBezTo>
                  <a:cubicBezTo>
                    <a:pt x="192" y="953"/>
                    <a:pt x="234" y="950"/>
                    <a:pt x="277" y="945"/>
                  </a:cubicBezTo>
                  <a:cubicBezTo>
                    <a:pt x="298" y="892"/>
                    <a:pt x="330" y="839"/>
                    <a:pt x="372" y="796"/>
                  </a:cubicBezTo>
                  <a:cubicBezTo>
                    <a:pt x="436" y="722"/>
                    <a:pt x="521" y="648"/>
                    <a:pt x="595" y="595"/>
                  </a:cubicBezTo>
                  <a:cubicBezTo>
                    <a:pt x="669" y="531"/>
                    <a:pt x="775" y="446"/>
                    <a:pt x="860" y="361"/>
                  </a:cubicBezTo>
                  <a:cubicBezTo>
                    <a:pt x="956" y="287"/>
                    <a:pt x="1030" y="234"/>
                    <a:pt x="1030" y="234"/>
                  </a:cubicBezTo>
                  <a:cubicBezTo>
                    <a:pt x="1019" y="149"/>
                    <a:pt x="988" y="64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913525" y="3683600"/>
              <a:ext cx="61025" cy="12125"/>
            </a:xfrm>
            <a:custGeom>
              <a:avLst/>
              <a:gdLst/>
              <a:ahLst/>
              <a:cxnLst/>
              <a:rect l="l" t="t" r="r" b="b"/>
              <a:pathLst>
                <a:path w="2441" h="485" extrusionOk="0">
                  <a:moveTo>
                    <a:pt x="956" y="1"/>
                  </a:moveTo>
                  <a:cubicBezTo>
                    <a:pt x="648" y="1"/>
                    <a:pt x="340" y="15"/>
                    <a:pt x="32" y="47"/>
                  </a:cubicBezTo>
                  <a:cubicBezTo>
                    <a:pt x="0" y="132"/>
                    <a:pt x="0" y="217"/>
                    <a:pt x="32" y="302"/>
                  </a:cubicBezTo>
                  <a:cubicBezTo>
                    <a:pt x="414" y="387"/>
                    <a:pt x="807" y="450"/>
                    <a:pt x="1199" y="482"/>
                  </a:cubicBezTo>
                  <a:cubicBezTo>
                    <a:pt x="1271" y="484"/>
                    <a:pt x="1342" y="485"/>
                    <a:pt x="1414" y="485"/>
                  </a:cubicBezTo>
                  <a:cubicBezTo>
                    <a:pt x="1749" y="485"/>
                    <a:pt x="2088" y="466"/>
                    <a:pt x="2420" y="440"/>
                  </a:cubicBezTo>
                  <a:cubicBezTo>
                    <a:pt x="2441" y="355"/>
                    <a:pt x="2441" y="270"/>
                    <a:pt x="2420" y="185"/>
                  </a:cubicBezTo>
                  <a:cubicBezTo>
                    <a:pt x="2027" y="100"/>
                    <a:pt x="1634" y="36"/>
                    <a:pt x="1242" y="5"/>
                  </a:cubicBezTo>
                  <a:cubicBezTo>
                    <a:pt x="1147" y="2"/>
                    <a:pt x="1051" y="1"/>
                    <a:pt x="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920150" y="3656800"/>
              <a:ext cx="40075" cy="12325"/>
            </a:xfrm>
            <a:custGeom>
              <a:avLst/>
              <a:gdLst/>
              <a:ahLst/>
              <a:cxnLst/>
              <a:rect l="l" t="t" r="r" b="b"/>
              <a:pathLst>
                <a:path w="1603" h="493" extrusionOk="0">
                  <a:moveTo>
                    <a:pt x="669" y="0"/>
                  </a:moveTo>
                  <a:cubicBezTo>
                    <a:pt x="557" y="0"/>
                    <a:pt x="439" y="5"/>
                    <a:pt x="340" y="5"/>
                  </a:cubicBezTo>
                  <a:lnTo>
                    <a:pt x="75" y="5"/>
                  </a:lnTo>
                  <a:cubicBezTo>
                    <a:pt x="43" y="79"/>
                    <a:pt x="11" y="164"/>
                    <a:pt x="0" y="249"/>
                  </a:cubicBezTo>
                  <a:cubicBezTo>
                    <a:pt x="0" y="249"/>
                    <a:pt x="117" y="302"/>
                    <a:pt x="276" y="366"/>
                  </a:cubicBezTo>
                  <a:cubicBezTo>
                    <a:pt x="436" y="429"/>
                    <a:pt x="616" y="472"/>
                    <a:pt x="796" y="493"/>
                  </a:cubicBezTo>
                  <a:cubicBezTo>
                    <a:pt x="1062" y="482"/>
                    <a:pt x="1327" y="450"/>
                    <a:pt x="1592" y="387"/>
                  </a:cubicBezTo>
                  <a:cubicBezTo>
                    <a:pt x="1603" y="302"/>
                    <a:pt x="1603" y="217"/>
                    <a:pt x="1592" y="143"/>
                  </a:cubicBezTo>
                  <a:cubicBezTo>
                    <a:pt x="1338" y="79"/>
                    <a:pt x="1083" y="37"/>
                    <a:pt x="828" y="5"/>
                  </a:cubicBezTo>
                  <a:cubicBezTo>
                    <a:pt x="779" y="1"/>
                    <a:pt x="724" y="0"/>
                    <a:pt x="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84" name="Google Shape;984;p40"/>
          <p:cNvGrpSpPr/>
          <p:nvPr/>
        </p:nvGrpSpPr>
        <p:grpSpPr>
          <a:xfrm>
            <a:off x="10346218" y="1976882"/>
            <a:ext cx="2565500" cy="1143845"/>
            <a:chOff x="7624716" y="2969549"/>
            <a:chExt cx="1288247" cy="574373"/>
          </a:xfrm>
        </p:grpSpPr>
        <p:sp>
          <p:nvSpPr>
            <p:cNvPr id="985" name="Google Shape;985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1" name="Google Shape;991;p40"/>
          <p:cNvGrpSpPr/>
          <p:nvPr/>
        </p:nvGrpSpPr>
        <p:grpSpPr>
          <a:xfrm flipH="1">
            <a:off x="1845977" y="6138016"/>
            <a:ext cx="1759401" cy="784517"/>
            <a:chOff x="7624716" y="2969549"/>
            <a:chExt cx="1288247" cy="574373"/>
          </a:xfrm>
        </p:grpSpPr>
        <p:sp>
          <p:nvSpPr>
            <p:cNvPr id="992" name="Google Shape;992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8" name="Google Shape;998;p40"/>
          <p:cNvGrpSpPr/>
          <p:nvPr/>
        </p:nvGrpSpPr>
        <p:grpSpPr>
          <a:xfrm flipH="1">
            <a:off x="8061310" y="6073483"/>
            <a:ext cx="1759401" cy="784517"/>
            <a:chOff x="7624716" y="2969549"/>
            <a:chExt cx="1288247" cy="574373"/>
          </a:xfrm>
        </p:grpSpPr>
        <p:sp>
          <p:nvSpPr>
            <p:cNvPr id="999" name="Google Shape;999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05" name="Google Shape;1005;p40"/>
          <p:cNvSpPr/>
          <p:nvPr/>
        </p:nvSpPr>
        <p:spPr>
          <a:xfrm>
            <a:off x="9862534" y="31917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6" name="Google Shape;1006;p40"/>
          <p:cNvSpPr/>
          <p:nvPr/>
        </p:nvSpPr>
        <p:spPr>
          <a:xfrm>
            <a:off x="785000" y="1409268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7" name="Google Shape;1007;p40"/>
          <p:cNvSpPr/>
          <p:nvPr/>
        </p:nvSpPr>
        <p:spPr>
          <a:xfrm>
            <a:off x="6368867" y="577434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8" name="Google Shape;1008;p40"/>
          <p:cNvSpPr/>
          <p:nvPr/>
        </p:nvSpPr>
        <p:spPr>
          <a:xfrm>
            <a:off x="9092934" y="12248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9" name="Google Shape;1009;p40"/>
          <p:cNvSpPr/>
          <p:nvPr/>
        </p:nvSpPr>
        <p:spPr>
          <a:xfrm>
            <a:off x="10071634" y="6438052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10" name="Google Shape;1010;p40"/>
          <p:cNvSpPr txBox="1">
            <a:spLocks noGrp="1"/>
          </p:cNvSpPr>
          <p:nvPr>
            <p:ph type="subTitle" idx="1"/>
          </p:nvPr>
        </p:nvSpPr>
        <p:spPr>
          <a:xfrm>
            <a:off x="4475000" y="2663243"/>
            <a:ext cx="32420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1" name="Google Shape;1011;p40"/>
          <p:cNvSpPr txBox="1">
            <a:spLocks noGrp="1"/>
          </p:cNvSpPr>
          <p:nvPr>
            <p:ph type="subTitle" idx="2"/>
          </p:nvPr>
        </p:nvSpPr>
        <p:spPr>
          <a:xfrm>
            <a:off x="7185600" y="4543652"/>
            <a:ext cx="3510800" cy="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2" name="Google Shape;1012;p40"/>
          <p:cNvSpPr txBox="1">
            <a:spLocks noGrp="1"/>
          </p:cNvSpPr>
          <p:nvPr>
            <p:ph type="title" hasCustomPrompt="1"/>
          </p:nvPr>
        </p:nvSpPr>
        <p:spPr>
          <a:xfrm>
            <a:off x="2438667" y="1551852"/>
            <a:ext cx="73148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8666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3" name="Google Shape;1013;p40"/>
          <p:cNvSpPr txBox="1">
            <a:spLocks noGrp="1"/>
          </p:cNvSpPr>
          <p:nvPr>
            <p:ph type="title" idx="3" hasCustomPrompt="1"/>
          </p:nvPr>
        </p:nvSpPr>
        <p:spPr>
          <a:xfrm>
            <a:off x="6641000" y="3806052"/>
            <a:ext cx="46000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4" name="Google Shape;1014;p40"/>
          <p:cNvSpPr txBox="1">
            <a:spLocks noGrp="1"/>
          </p:cNvSpPr>
          <p:nvPr>
            <p:ph type="subTitle" idx="4"/>
          </p:nvPr>
        </p:nvSpPr>
        <p:spPr>
          <a:xfrm>
            <a:off x="1298400" y="4640852"/>
            <a:ext cx="39056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5" name="Google Shape;1015;p40"/>
          <p:cNvSpPr txBox="1">
            <a:spLocks noGrp="1"/>
          </p:cNvSpPr>
          <p:nvPr>
            <p:ph type="title" idx="5" hasCustomPrompt="1"/>
          </p:nvPr>
        </p:nvSpPr>
        <p:spPr>
          <a:xfrm>
            <a:off x="951200" y="3806052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00101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bg>
      <p:bgPr>
        <a:solidFill>
          <a:schemeClr val="lt2"/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41"/>
          <p:cNvGrpSpPr/>
          <p:nvPr/>
        </p:nvGrpSpPr>
        <p:grpSpPr>
          <a:xfrm>
            <a:off x="-618436" y="385767"/>
            <a:ext cx="13337487" cy="6472232"/>
            <a:chOff x="-463827" y="289325"/>
            <a:chExt cx="10003115" cy="4854174"/>
          </a:xfrm>
        </p:grpSpPr>
        <p:grpSp>
          <p:nvGrpSpPr>
            <p:cNvPr id="1018" name="Google Shape;1018;p41"/>
            <p:cNvGrpSpPr/>
            <p:nvPr/>
          </p:nvGrpSpPr>
          <p:grpSpPr>
            <a:xfrm flipH="1">
              <a:off x="7838375" y="427655"/>
              <a:ext cx="1700914" cy="563757"/>
              <a:chOff x="223350" y="3354150"/>
              <a:chExt cx="1111200" cy="368300"/>
            </a:xfrm>
          </p:grpSpPr>
          <p:sp>
            <p:nvSpPr>
              <p:cNvPr id="1019" name="Google Shape;1019;p41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0" name="Google Shape;1020;p41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1" name="Google Shape;1021;p41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2" name="Google Shape;1022;p41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3" name="Google Shape;1023;p41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24" name="Google Shape;1024;p41"/>
            <p:cNvGrpSpPr/>
            <p:nvPr/>
          </p:nvGrpSpPr>
          <p:grpSpPr>
            <a:xfrm flipH="1">
              <a:off x="-463827" y="3872261"/>
              <a:ext cx="1924125" cy="857884"/>
              <a:chOff x="7624716" y="2969549"/>
              <a:chExt cx="1288247" cy="574373"/>
            </a:xfrm>
          </p:grpSpPr>
          <p:sp>
            <p:nvSpPr>
              <p:cNvPr id="1025" name="Google Shape;1025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6" name="Google Shape;1026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7" name="Google Shape;1027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8" name="Google Shape;1028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9" name="Google Shape;1029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0" name="Google Shape;1030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1" name="Google Shape;1031;p41"/>
            <p:cNvGrpSpPr/>
            <p:nvPr/>
          </p:nvGrpSpPr>
          <p:grpSpPr>
            <a:xfrm>
              <a:off x="178153" y="289337"/>
              <a:ext cx="1319551" cy="588388"/>
              <a:chOff x="7624716" y="2969549"/>
              <a:chExt cx="1288247" cy="574373"/>
            </a:xfrm>
          </p:grpSpPr>
          <p:sp>
            <p:nvSpPr>
              <p:cNvPr id="1032" name="Google Shape;1032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3" name="Google Shape;1033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4" name="Google Shape;1034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5" name="Google Shape;1035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6" name="Google Shape;1036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7" name="Google Shape;1037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8" name="Google Shape;1038;p41"/>
            <p:cNvGrpSpPr/>
            <p:nvPr/>
          </p:nvGrpSpPr>
          <p:grpSpPr>
            <a:xfrm>
              <a:off x="7561603" y="4555112"/>
              <a:ext cx="1319551" cy="588388"/>
              <a:chOff x="7624716" y="2969549"/>
              <a:chExt cx="1288247" cy="574373"/>
            </a:xfrm>
          </p:grpSpPr>
          <p:sp>
            <p:nvSpPr>
              <p:cNvPr id="1039" name="Google Shape;1039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0" name="Google Shape;1040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1" name="Google Shape;1041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2" name="Google Shape;1042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3" name="Google Shape;1043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4" name="Google Shape;1044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45" name="Google Shape;1045;p41"/>
            <p:cNvSpPr/>
            <p:nvPr/>
          </p:nvSpPr>
          <p:spPr>
            <a:xfrm flipH="1">
              <a:off x="6374462" y="2483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6" name="Google Shape;1046;p41"/>
            <p:cNvSpPr/>
            <p:nvPr/>
          </p:nvSpPr>
          <p:spPr>
            <a:xfrm flipH="1">
              <a:off x="690912" y="4815313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7" name="Google Shape;1047;p41"/>
            <p:cNvSpPr/>
            <p:nvPr/>
          </p:nvSpPr>
          <p:spPr>
            <a:xfrm flipH="1">
              <a:off x="1225137" y="2893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8" name="Google Shape;1048;p41"/>
            <p:cNvSpPr/>
            <p:nvPr/>
          </p:nvSpPr>
          <p:spPr>
            <a:xfrm flipH="1">
              <a:off x="3337837" y="3733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9" name="Google Shape;1049;p41"/>
            <p:cNvSpPr/>
            <p:nvPr/>
          </p:nvSpPr>
          <p:spPr>
            <a:xfrm flipH="1">
              <a:off x="3386187" y="34884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0" name="Google Shape;1050;p41"/>
            <p:cNvSpPr/>
            <p:nvPr/>
          </p:nvSpPr>
          <p:spPr>
            <a:xfrm flipH="1">
              <a:off x="4132462" y="40483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1" name="Google Shape;1051;p41"/>
            <p:cNvSpPr/>
            <p:nvPr/>
          </p:nvSpPr>
          <p:spPr>
            <a:xfrm flipH="1">
              <a:off x="1497712" y="48327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52" name="Google Shape;1052;p41"/>
          <p:cNvSpPr/>
          <p:nvPr/>
        </p:nvSpPr>
        <p:spPr>
          <a:xfrm flipH="1">
            <a:off x="8107216" y="3030101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53" name="Google Shape;1053;p41"/>
          <p:cNvSpPr txBox="1">
            <a:spLocks noGrp="1"/>
          </p:cNvSpPr>
          <p:nvPr>
            <p:ph type="subTitle" idx="1"/>
          </p:nvPr>
        </p:nvSpPr>
        <p:spPr>
          <a:xfrm>
            <a:off x="7323367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4" name="Google Shape;1054;p41"/>
          <p:cNvSpPr txBox="1">
            <a:spLocks noGrp="1"/>
          </p:cNvSpPr>
          <p:nvPr>
            <p:ph type="title" hasCustomPrompt="1"/>
          </p:nvPr>
        </p:nvSpPr>
        <p:spPr>
          <a:xfrm>
            <a:off x="66409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33" b="0">
                <a:solidFill>
                  <a:schemeClr val="accent6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5" name="Google Shape;1055;p41"/>
          <p:cNvSpPr txBox="1">
            <a:spLocks noGrp="1"/>
          </p:cNvSpPr>
          <p:nvPr>
            <p:ph type="subTitle" idx="2"/>
          </p:nvPr>
        </p:nvSpPr>
        <p:spPr>
          <a:xfrm>
            <a:off x="1633533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6" name="Google Shape;1056;p41"/>
          <p:cNvSpPr txBox="1">
            <a:spLocks noGrp="1"/>
          </p:cNvSpPr>
          <p:nvPr>
            <p:ph type="title" idx="3" hasCustomPrompt="1"/>
          </p:nvPr>
        </p:nvSpPr>
        <p:spPr>
          <a:xfrm>
            <a:off x="9511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7" name="Google Shape;1057;p41"/>
          <p:cNvSpPr txBox="1">
            <a:spLocks noGrp="1"/>
          </p:cNvSpPr>
          <p:nvPr>
            <p:ph type="subTitle" idx="4"/>
          </p:nvPr>
        </p:nvSpPr>
        <p:spPr>
          <a:xfrm>
            <a:off x="73233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8" name="Google Shape;1058;p41"/>
          <p:cNvSpPr txBox="1">
            <a:spLocks noGrp="1"/>
          </p:cNvSpPr>
          <p:nvPr>
            <p:ph type="title" idx="5" hasCustomPrompt="1"/>
          </p:nvPr>
        </p:nvSpPr>
        <p:spPr>
          <a:xfrm>
            <a:off x="66409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9" name="Google Shape;1059;p41"/>
          <p:cNvSpPr txBox="1">
            <a:spLocks noGrp="1"/>
          </p:cNvSpPr>
          <p:nvPr>
            <p:ph type="subTitle" idx="6"/>
          </p:nvPr>
        </p:nvSpPr>
        <p:spPr>
          <a:xfrm>
            <a:off x="16334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0" name="Google Shape;1060;p41"/>
          <p:cNvSpPr txBox="1">
            <a:spLocks noGrp="1"/>
          </p:cNvSpPr>
          <p:nvPr>
            <p:ph type="title" idx="7" hasCustomPrompt="1"/>
          </p:nvPr>
        </p:nvSpPr>
        <p:spPr>
          <a:xfrm>
            <a:off x="9511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1385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 number 2">
    <p:bg>
      <p:bgPr>
        <a:solidFill>
          <a:schemeClr val="lt2"/>
        </a:solid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42"/>
          <p:cNvGrpSpPr/>
          <p:nvPr/>
        </p:nvGrpSpPr>
        <p:grpSpPr>
          <a:xfrm>
            <a:off x="396900" y="290100"/>
            <a:ext cx="11432355" cy="6341231"/>
            <a:chOff x="297675" y="217575"/>
            <a:chExt cx="8574266" cy="4755923"/>
          </a:xfrm>
        </p:grpSpPr>
        <p:grpSp>
          <p:nvGrpSpPr>
            <p:cNvPr id="1063" name="Google Shape;1063;p42"/>
            <p:cNvGrpSpPr/>
            <p:nvPr/>
          </p:nvGrpSpPr>
          <p:grpSpPr>
            <a:xfrm>
              <a:off x="7919547" y="4548861"/>
              <a:ext cx="952392" cy="424637"/>
              <a:chOff x="5619575" y="1256925"/>
              <a:chExt cx="665450" cy="296700"/>
            </a:xfrm>
          </p:grpSpPr>
          <p:sp>
            <p:nvSpPr>
              <p:cNvPr id="1064" name="Google Shape;1064;p42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5" name="Google Shape;1065;p42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6" name="Google Shape;1066;p42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9" name="Google Shape;1069;p42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0" name="Google Shape;1070;p42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1" name="Google Shape;1071;p42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2" name="Google Shape;1072;p42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73" name="Google Shape;1073;p42"/>
            <p:cNvGrpSpPr/>
            <p:nvPr/>
          </p:nvGrpSpPr>
          <p:grpSpPr>
            <a:xfrm>
              <a:off x="880890" y="787051"/>
              <a:ext cx="952442" cy="427645"/>
              <a:chOff x="3672600" y="1165825"/>
              <a:chExt cx="557375" cy="250275"/>
            </a:xfrm>
          </p:grpSpPr>
          <p:sp>
            <p:nvSpPr>
              <p:cNvPr id="1074" name="Google Shape;1074;p42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5" name="Google Shape;1075;p42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6" name="Google Shape;1076;p42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7" name="Google Shape;1077;p42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8" name="Google Shape;1078;p42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9" name="Google Shape;1079;p42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0" name="Google Shape;1080;p42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1" name="Google Shape;1081;p42"/>
            <p:cNvSpPr/>
            <p:nvPr/>
          </p:nvSpPr>
          <p:spPr>
            <a:xfrm>
              <a:off x="7192500" y="1077500"/>
              <a:ext cx="552475" cy="137200"/>
            </a:xfrm>
            <a:custGeom>
              <a:avLst/>
              <a:gdLst/>
              <a:ahLst/>
              <a:cxnLst/>
              <a:rect l="l" t="t" r="r" b="b"/>
              <a:pathLst>
                <a:path w="22099" h="5488" extrusionOk="0">
                  <a:moveTo>
                    <a:pt x="6388" y="1"/>
                  </a:moveTo>
                  <a:cubicBezTo>
                    <a:pt x="4389" y="1"/>
                    <a:pt x="2081" y="814"/>
                    <a:pt x="0" y="1820"/>
                  </a:cubicBezTo>
                  <a:cubicBezTo>
                    <a:pt x="816" y="1647"/>
                    <a:pt x="1653" y="1563"/>
                    <a:pt x="2495" y="1563"/>
                  </a:cubicBezTo>
                  <a:cubicBezTo>
                    <a:pt x="5313" y="1563"/>
                    <a:pt x="8180" y="2502"/>
                    <a:pt x="10454" y="4189"/>
                  </a:cubicBezTo>
                  <a:cubicBezTo>
                    <a:pt x="10416" y="4822"/>
                    <a:pt x="10750" y="5488"/>
                    <a:pt x="11091" y="5488"/>
                  </a:cubicBezTo>
                  <a:cubicBezTo>
                    <a:pt x="11289" y="5488"/>
                    <a:pt x="11489" y="5263"/>
                    <a:pt x="11621" y="4677"/>
                  </a:cubicBezTo>
                  <a:cubicBezTo>
                    <a:pt x="11656" y="4522"/>
                    <a:pt x="11656" y="4356"/>
                    <a:pt x="11621" y="4201"/>
                  </a:cubicBezTo>
                  <a:cubicBezTo>
                    <a:pt x="13907" y="2502"/>
                    <a:pt x="16788" y="1568"/>
                    <a:pt x="19614" y="1568"/>
                  </a:cubicBezTo>
                  <a:cubicBezTo>
                    <a:pt x="20452" y="1568"/>
                    <a:pt x="21286" y="1651"/>
                    <a:pt x="22098" y="1820"/>
                  </a:cubicBezTo>
                  <a:cubicBezTo>
                    <a:pt x="20017" y="814"/>
                    <a:pt x="17712" y="1"/>
                    <a:pt x="15714" y="1"/>
                  </a:cubicBezTo>
                  <a:cubicBezTo>
                    <a:pt x="13666" y="1"/>
                    <a:pt x="11940" y="856"/>
                    <a:pt x="11109" y="3236"/>
                  </a:cubicBezTo>
                  <a:cubicBezTo>
                    <a:pt x="11085" y="3225"/>
                    <a:pt x="11073" y="3213"/>
                    <a:pt x="11061" y="3201"/>
                  </a:cubicBezTo>
                  <a:cubicBezTo>
                    <a:pt x="11058" y="3199"/>
                    <a:pt x="11054" y="3198"/>
                    <a:pt x="11051" y="3198"/>
                  </a:cubicBezTo>
                  <a:cubicBezTo>
                    <a:pt x="11031" y="3198"/>
                    <a:pt x="11010" y="3226"/>
                    <a:pt x="10990" y="3236"/>
                  </a:cubicBezTo>
                  <a:cubicBezTo>
                    <a:pt x="10164" y="856"/>
                    <a:pt x="8438" y="1"/>
                    <a:pt x="6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6461875" y="858750"/>
              <a:ext cx="483425" cy="120050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3" name="Google Shape;1083;p42"/>
            <p:cNvGrpSpPr/>
            <p:nvPr/>
          </p:nvGrpSpPr>
          <p:grpSpPr>
            <a:xfrm>
              <a:off x="410550" y="4501238"/>
              <a:ext cx="234275" cy="205725"/>
              <a:chOff x="620900" y="1673525"/>
              <a:chExt cx="234275" cy="205725"/>
            </a:xfrm>
          </p:grpSpPr>
          <p:sp>
            <p:nvSpPr>
              <p:cNvPr id="1084" name="Google Shape;1084;p42"/>
              <p:cNvSpPr/>
              <p:nvPr/>
            </p:nvSpPr>
            <p:spPr>
              <a:xfrm>
                <a:off x="701600" y="1789900"/>
                <a:ext cx="15357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3574" extrusionOk="0">
                    <a:moveTo>
                      <a:pt x="5869" y="1"/>
                    </a:moveTo>
                    <a:cubicBezTo>
                      <a:pt x="5869" y="1"/>
                      <a:pt x="3964" y="679"/>
                      <a:pt x="2785" y="1275"/>
                    </a:cubicBezTo>
                    <a:cubicBezTo>
                      <a:pt x="1666" y="1882"/>
                      <a:pt x="47" y="3072"/>
                      <a:pt x="47" y="3072"/>
                    </a:cubicBezTo>
                    <a:cubicBezTo>
                      <a:pt x="0" y="3119"/>
                      <a:pt x="214" y="3573"/>
                      <a:pt x="291" y="3573"/>
                    </a:cubicBezTo>
                    <a:cubicBezTo>
                      <a:pt x="293" y="3573"/>
                      <a:pt x="295" y="3573"/>
                      <a:pt x="297" y="3572"/>
                    </a:cubicBezTo>
                    <a:cubicBezTo>
                      <a:pt x="297" y="3572"/>
                      <a:pt x="2166" y="2822"/>
                      <a:pt x="3309" y="2215"/>
                    </a:cubicBezTo>
                    <a:cubicBezTo>
                      <a:pt x="4440" y="1644"/>
                      <a:pt x="6095" y="513"/>
                      <a:pt x="6095" y="513"/>
                    </a:cubicBezTo>
                    <a:cubicBezTo>
                      <a:pt x="6143" y="453"/>
                      <a:pt x="5952" y="24"/>
                      <a:pt x="5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5" name="Google Shape;1085;p42"/>
              <p:cNvSpPr/>
              <p:nvPr/>
            </p:nvSpPr>
            <p:spPr>
              <a:xfrm>
                <a:off x="662275" y="1743475"/>
                <a:ext cx="1313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620" extrusionOk="0">
                    <a:moveTo>
                      <a:pt x="4942" y="0"/>
                    </a:moveTo>
                    <a:lnTo>
                      <a:pt x="4060" y="298"/>
                    </a:lnTo>
                    <a:cubicBezTo>
                      <a:pt x="3584" y="476"/>
                      <a:pt x="2917" y="607"/>
                      <a:pt x="2441" y="810"/>
                    </a:cubicBezTo>
                    <a:cubicBezTo>
                      <a:pt x="1953" y="1012"/>
                      <a:pt x="1334" y="1262"/>
                      <a:pt x="858" y="1596"/>
                    </a:cubicBezTo>
                    <a:lnTo>
                      <a:pt x="36" y="2143"/>
                    </a:lnTo>
                    <a:cubicBezTo>
                      <a:pt x="1" y="2179"/>
                      <a:pt x="256" y="2620"/>
                      <a:pt x="319" y="2620"/>
                    </a:cubicBezTo>
                    <a:cubicBezTo>
                      <a:pt x="320" y="2620"/>
                      <a:pt x="321" y="2620"/>
                      <a:pt x="322" y="2620"/>
                    </a:cubicBezTo>
                    <a:lnTo>
                      <a:pt x="1203" y="2334"/>
                    </a:lnTo>
                    <a:cubicBezTo>
                      <a:pt x="1667" y="2143"/>
                      <a:pt x="2346" y="2012"/>
                      <a:pt x="2810" y="1822"/>
                    </a:cubicBezTo>
                    <a:cubicBezTo>
                      <a:pt x="3310" y="1608"/>
                      <a:pt x="3941" y="1346"/>
                      <a:pt x="4406" y="1036"/>
                    </a:cubicBezTo>
                    <a:cubicBezTo>
                      <a:pt x="4870" y="726"/>
                      <a:pt x="5227" y="488"/>
                      <a:pt x="5227" y="488"/>
                    </a:cubicBezTo>
                    <a:cubicBezTo>
                      <a:pt x="5251" y="429"/>
                      <a:pt x="5013" y="24"/>
                      <a:pt x="49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6" name="Google Shape;1086;p42"/>
              <p:cNvSpPr/>
              <p:nvPr/>
            </p:nvSpPr>
            <p:spPr>
              <a:xfrm>
                <a:off x="620900" y="1673525"/>
                <a:ext cx="10242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982" extrusionOk="0">
                    <a:moveTo>
                      <a:pt x="3822" y="0"/>
                    </a:moveTo>
                    <a:lnTo>
                      <a:pt x="3144" y="143"/>
                    </a:lnTo>
                    <a:cubicBezTo>
                      <a:pt x="2715" y="226"/>
                      <a:pt x="2298" y="346"/>
                      <a:pt x="1882" y="488"/>
                    </a:cubicBezTo>
                    <a:cubicBezTo>
                      <a:pt x="1477" y="655"/>
                      <a:pt x="1084" y="857"/>
                      <a:pt x="715" y="1084"/>
                    </a:cubicBezTo>
                    <a:cubicBezTo>
                      <a:pt x="465" y="1227"/>
                      <a:pt x="239" y="1381"/>
                      <a:pt x="24" y="1572"/>
                    </a:cubicBezTo>
                    <a:cubicBezTo>
                      <a:pt x="0" y="1608"/>
                      <a:pt x="143" y="1691"/>
                      <a:pt x="239" y="1774"/>
                    </a:cubicBezTo>
                    <a:cubicBezTo>
                      <a:pt x="334" y="1858"/>
                      <a:pt x="417" y="1953"/>
                      <a:pt x="429" y="1953"/>
                    </a:cubicBezTo>
                    <a:cubicBezTo>
                      <a:pt x="397" y="1973"/>
                      <a:pt x="394" y="1981"/>
                      <a:pt x="411" y="1981"/>
                    </a:cubicBezTo>
                    <a:cubicBezTo>
                      <a:pt x="467" y="1981"/>
                      <a:pt x="736" y="1900"/>
                      <a:pt x="1024" y="1846"/>
                    </a:cubicBezTo>
                    <a:cubicBezTo>
                      <a:pt x="1453" y="1750"/>
                      <a:pt x="1870" y="1631"/>
                      <a:pt x="2275" y="1489"/>
                    </a:cubicBezTo>
                    <a:cubicBezTo>
                      <a:pt x="2679" y="1322"/>
                      <a:pt x="3072" y="1119"/>
                      <a:pt x="3441" y="893"/>
                    </a:cubicBezTo>
                    <a:cubicBezTo>
                      <a:pt x="3799" y="691"/>
                      <a:pt x="4060" y="488"/>
                      <a:pt x="4060" y="488"/>
                    </a:cubicBezTo>
                    <a:cubicBezTo>
                      <a:pt x="4096" y="441"/>
                      <a:pt x="3882" y="24"/>
                      <a:pt x="3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7" name="Google Shape;1087;p42"/>
            <p:cNvSpPr/>
            <p:nvPr/>
          </p:nvSpPr>
          <p:spPr>
            <a:xfrm>
              <a:off x="6767225" y="1088125"/>
              <a:ext cx="263757" cy="65499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8" name="Google Shape;1088;p42"/>
            <p:cNvGrpSpPr/>
            <p:nvPr/>
          </p:nvGrpSpPr>
          <p:grpSpPr>
            <a:xfrm>
              <a:off x="297675" y="217575"/>
              <a:ext cx="238525" cy="195026"/>
              <a:chOff x="3873700" y="3752875"/>
              <a:chExt cx="238525" cy="195026"/>
            </a:xfrm>
          </p:grpSpPr>
          <p:sp>
            <p:nvSpPr>
              <p:cNvPr id="1089" name="Google Shape;1089;p42"/>
              <p:cNvSpPr/>
              <p:nvPr/>
            </p:nvSpPr>
            <p:spPr>
              <a:xfrm>
                <a:off x="3873700" y="3878263"/>
                <a:ext cx="58019" cy="69638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3716" extrusionOk="0">
                    <a:moveTo>
                      <a:pt x="487" y="1"/>
                    </a:moveTo>
                    <a:cubicBezTo>
                      <a:pt x="441" y="1"/>
                      <a:pt x="1" y="430"/>
                      <a:pt x="24" y="477"/>
                    </a:cubicBezTo>
                    <a:cubicBezTo>
                      <a:pt x="24" y="477"/>
                      <a:pt x="596" y="1620"/>
                      <a:pt x="1108" y="2216"/>
                    </a:cubicBezTo>
                    <a:cubicBezTo>
                      <a:pt x="1572" y="2859"/>
                      <a:pt x="2536" y="3716"/>
                      <a:pt x="2536" y="3716"/>
                    </a:cubicBezTo>
                    <a:cubicBezTo>
                      <a:pt x="2751" y="3633"/>
                      <a:pt x="2929" y="3502"/>
                      <a:pt x="3096" y="3347"/>
                    </a:cubicBezTo>
                    <a:cubicBezTo>
                      <a:pt x="3096" y="3347"/>
                      <a:pt x="2620" y="2121"/>
                      <a:pt x="2131" y="1430"/>
                    </a:cubicBezTo>
                    <a:cubicBezTo>
                      <a:pt x="1572" y="787"/>
                      <a:pt x="488" y="1"/>
                      <a:pt x="488" y="1"/>
                    </a:cubicBezTo>
                    <a:cubicBezTo>
                      <a:pt x="488" y="1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0" name="Google Shape;1090;p42"/>
              <p:cNvSpPr/>
              <p:nvPr/>
            </p:nvSpPr>
            <p:spPr>
              <a:xfrm>
                <a:off x="3879791" y="3782578"/>
                <a:ext cx="113508" cy="145066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7741" extrusionOk="0">
                    <a:moveTo>
                      <a:pt x="572" y="1"/>
                    </a:moveTo>
                    <a:cubicBezTo>
                      <a:pt x="439" y="1"/>
                      <a:pt x="0" y="259"/>
                      <a:pt x="32" y="345"/>
                    </a:cubicBezTo>
                    <a:lnTo>
                      <a:pt x="747" y="1821"/>
                    </a:lnTo>
                    <a:cubicBezTo>
                      <a:pt x="1211" y="2714"/>
                      <a:pt x="1735" y="3571"/>
                      <a:pt x="2307" y="4405"/>
                    </a:cubicBezTo>
                    <a:cubicBezTo>
                      <a:pt x="2890" y="5107"/>
                      <a:pt x="3628" y="6012"/>
                      <a:pt x="4342" y="6631"/>
                    </a:cubicBezTo>
                    <a:lnTo>
                      <a:pt x="5569" y="7738"/>
                    </a:lnTo>
                    <a:cubicBezTo>
                      <a:pt x="5573" y="7740"/>
                      <a:pt x="5578" y="7741"/>
                      <a:pt x="5583" y="7741"/>
                    </a:cubicBezTo>
                    <a:cubicBezTo>
                      <a:pt x="5697" y="7741"/>
                      <a:pt x="6056" y="7376"/>
                      <a:pt x="6045" y="7262"/>
                    </a:cubicBezTo>
                    <a:cubicBezTo>
                      <a:pt x="6045" y="7262"/>
                      <a:pt x="5628" y="6703"/>
                      <a:pt x="5069" y="5976"/>
                    </a:cubicBezTo>
                    <a:cubicBezTo>
                      <a:pt x="4485" y="5286"/>
                      <a:pt x="3902" y="4298"/>
                      <a:pt x="3342" y="3631"/>
                    </a:cubicBezTo>
                    <a:lnTo>
                      <a:pt x="604" y="11"/>
                    </a:lnTo>
                    <a:cubicBezTo>
                      <a:pt x="598" y="4"/>
                      <a:pt x="587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1" name="Google Shape;1091;p42"/>
              <p:cNvSpPr/>
              <p:nvPr/>
            </p:nvSpPr>
            <p:spPr>
              <a:xfrm>
                <a:off x="3990620" y="3818427"/>
                <a:ext cx="57569" cy="6879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71" extrusionOk="0">
                    <a:moveTo>
                      <a:pt x="628" y="1"/>
                    </a:moveTo>
                    <a:cubicBezTo>
                      <a:pt x="529" y="1"/>
                      <a:pt x="0" y="126"/>
                      <a:pt x="0" y="170"/>
                    </a:cubicBezTo>
                    <a:lnTo>
                      <a:pt x="24" y="408"/>
                    </a:lnTo>
                    <a:cubicBezTo>
                      <a:pt x="36" y="611"/>
                      <a:pt x="72" y="813"/>
                      <a:pt x="131" y="1003"/>
                    </a:cubicBezTo>
                    <a:cubicBezTo>
                      <a:pt x="262" y="1504"/>
                      <a:pt x="488" y="1980"/>
                      <a:pt x="798" y="2385"/>
                    </a:cubicBezTo>
                    <a:cubicBezTo>
                      <a:pt x="1131" y="2766"/>
                      <a:pt x="1536" y="3075"/>
                      <a:pt x="1977" y="3313"/>
                    </a:cubicBezTo>
                    <a:cubicBezTo>
                      <a:pt x="2203" y="3456"/>
                      <a:pt x="2453" y="3575"/>
                      <a:pt x="2703" y="3670"/>
                    </a:cubicBezTo>
                    <a:cubicBezTo>
                      <a:pt x="2762" y="3659"/>
                      <a:pt x="3072" y="3194"/>
                      <a:pt x="3072" y="3111"/>
                    </a:cubicBezTo>
                    <a:cubicBezTo>
                      <a:pt x="3072" y="3111"/>
                      <a:pt x="2870" y="2861"/>
                      <a:pt x="2596" y="2551"/>
                    </a:cubicBezTo>
                    <a:cubicBezTo>
                      <a:pt x="2322" y="2254"/>
                      <a:pt x="2036" y="1849"/>
                      <a:pt x="1798" y="1563"/>
                    </a:cubicBezTo>
                    <a:cubicBezTo>
                      <a:pt x="1572" y="1265"/>
                      <a:pt x="1226" y="932"/>
                      <a:pt x="1024" y="599"/>
                    </a:cubicBezTo>
                    <a:cubicBezTo>
                      <a:pt x="917" y="468"/>
                      <a:pt x="834" y="325"/>
                      <a:pt x="750" y="182"/>
                    </a:cubicBezTo>
                    <a:lnTo>
                      <a:pt x="643" y="3"/>
                    </a:lnTo>
                    <a:cubicBezTo>
                      <a:pt x="641" y="2"/>
                      <a:pt x="636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2" name="Google Shape;1092;p42"/>
              <p:cNvSpPr/>
              <p:nvPr/>
            </p:nvSpPr>
            <p:spPr>
              <a:xfrm>
                <a:off x="4062020" y="3752875"/>
                <a:ext cx="50204" cy="56913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037" extrusionOk="0">
                    <a:moveTo>
                      <a:pt x="476" y="1"/>
                    </a:moveTo>
                    <a:cubicBezTo>
                      <a:pt x="298" y="132"/>
                      <a:pt x="131" y="299"/>
                      <a:pt x="0" y="477"/>
                    </a:cubicBezTo>
                    <a:cubicBezTo>
                      <a:pt x="0" y="477"/>
                      <a:pt x="429" y="1442"/>
                      <a:pt x="834" y="1930"/>
                    </a:cubicBezTo>
                    <a:cubicBezTo>
                      <a:pt x="1286" y="2454"/>
                      <a:pt x="2191" y="3037"/>
                      <a:pt x="2191" y="3037"/>
                    </a:cubicBezTo>
                    <a:cubicBezTo>
                      <a:pt x="2381" y="2906"/>
                      <a:pt x="2536" y="2751"/>
                      <a:pt x="2679" y="2573"/>
                    </a:cubicBezTo>
                    <a:cubicBezTo>
                      <a:pt x="2679" y="2573"/>
                      <a:pt x="2250" y="1596"/>
                      <a:pt x="1846" y="1120"/>
                    </a:cubicBezTo>
                    <a:cubicBezTo>
                      <a:pt x="1393" y="596"/>
                      <a:pt x="476" y="1"/>
                      <a:pt x="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93" name="Google Shape;1093;p42"/>
            <p:cNvGrpSpPr/>
            <p:nvPr/>
          </p:nvGrpSpPr>
          <p:grpSpPr>
            <a:xfrm>
              <a:off x="8633417" y="700288"/>
              <a:ext cx="238524" cy="158470"/>
              <a:chOff x="2315750" y="1194525"/>
              <a:chExt cx="170875" cy="113525"/>
            </a:xfrm>
          </p:grpSpPr>
          <p:sp>
            <p:nvSpPr>
              <p:cNvPr id="1094" name="Google Shape;1094;p42"/>
              <p:cNvSpPr/>
              <p:nvPr/>
            </p:nvSpPr>
            <p:spPr>
              <a:xfrm>
                <a:off x="2315750" y="1282050"/>
                <a:ext cx="1500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040" extrusionOk="0">
                    <a:moveTo>
                      <a:pt x="4549" y="1"/>
                    </a:moveTo>
                    <a:cubicBezTo>
                      <a:pt x="4019" y="1"/>
                      <a:pt x="3440" y="22"/>
                      <a:pt x="2989" y="51"/>
                    </a:cubicBezTo>
                    <a:cubicBezTo>
                      <a:pt x="2485" y="73"/>
                      <a:pt x="1865" y="162"/>
                      <a:pt x="1346" y="162"/>
                    </a:cubicBezTo>
                    <a:cubicBezTo>
                      <a:pt x="1289" y="162"/>
                      <a:pt x="1234" y="161"/>
                      <a:pt x="1179" y="159"/>
                    </a:cubicBezTo>
                    <a:cubicBezTo>
                      <a:pt x="941" y="159"/>
                      <a:pt x="703" y="147"/>
                      <a:pt x="477" y="111"/>
                    </a:cubicBezTo>
                    <a:lnTo>
                      <a:pt x="191" y="87"/>
                    </a:lnTo>
                    <a:cubicBezTo>
                      <a:pt x="132" y="99"/>
                      <a:pt x="1" y="551"/>
                      <a:pt x="60" y="575"/>
                    </a:cubicBezTo>
                    <a:lnTo>
                      <a:pt x="358" y="682"/>
                    </a:lnTo>
                    <a:cubicBezTo>
                      <a:pt x="596" y="766"/>
                      <a:pt x="846" y="837"/>
                      <a:pt x="1096" y="885"/>
                    </a:cubicBezTo>
                    <a:cubicBezTo>
                      <a:pt x="1601" y="988"/>
                      <a:pt x="2121" y="1039"/>
                      <a:pt x="2638" y="1039"/>
                    </a:cubicBezTo>
                    <a:cubicBezTo>
                      <a:pt x="2779" y="1039"/>
                      <a:pt x="2920" y="1035"/>
                      <a:pt x="3061" y="1028"/>
                    </a:cubicBezTo>
                    <a:cubicBezTo>
                      <a:pt x="3644" y="980"/>
                      <a:pt x="4358" y="849"/>
                      <a:pt x="4930" y="742"/>
                    </a:cubicBezTo>
                    <a:cubicBezTo>
                      <a:pt x="5501" y="635"/>
                      <a:pt x="5942" y="575"/>
                      <a:pt x="5942" y="575"/>
                    </a:cubicBezTo>
                    <a:cubicBezTo>
                      <a:pt x="6001" y="551"/>
                      <a:pt x="6001" y="123"/>
                      <a:pt x="5930" y="75"/>
                    </a:cubicBezTo>
                    <a:cubicBezTo>
                      <a:pt x="5930" y="75"/>
                      <a:pt x="5478" y="16"/>
                      <a:pt x="4882" y="4"/>
                    </a:cubicBezTo>
                    <a:cubicBezTo>
                      <a:pt x="4775" y="2"/>
                      <a:pt x="4663" y="1"/>
                      <a:pt x="4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5" name="Google Shape;1095;p42"/>
              <p:cNvSpPr/>
              <p:nvPr/>
            </p:nvSpPr>
            <p:spPr>
              <a:xfrm>
                <a:off x="2359800" y="1242850"/>
                <a:ext cx="634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980" extrusionOk="0">
                    <a:moveTo>
                      <a:pt x="1275" y="0"/>
                    </a:moveTo>
                    <a:cubicBezTo>
                      <a:pt x="846" y="36"/>
                      <a:pt x="429" y="107"/>
                      <a:pt x="25" y="238"/>
                    </a:cubicBezTo>
                    <a:cubicBezTo>
                      <a:pt x="1" y="405"/>
                      <a:pt x="1" y="572"/>
                      <a:pt x="25" y="738"/>
                    </a:cubicBezTo>
                    <a:cubicBezTo>
                      <a:pt x="423" y="899"/>
                      <a:pt x="846" y="979"/>
                      <a:pt x="1269" y="979"/>
                    </a:cubicBezTo>
                    <a:cubicBezTo>
                      <a:pt x="1691" y="979"/>
                      <a:pt x="2114" y="899"/>
                      <a:pt x="2513" y="738"/>
                    </a:cubicBezTo>
                    <a:cubicBezTo>
                      <a:pt x="2537" y="572"/>
                      <a:pt x="2537" y="405"/>
                      <a:pt x="2513" y="238"/>
                    </a:cubicBezTo>
                    <a:cubicBezTo>
                      <a:pt x="2108" y="107"/>
                      <a:pt x="1691" y="36"/>
                      <a:pt x="1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6" name="Google Shape;1096;p42"/>
              <p:cNvSpPr/>
              <p:nvPr/>
            </p:nvSpPr>
            <p:spPr>
              <a:xfrm>
                <a:off x="2414875" y="1194525"/>
                <a:ext cx="71750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980" extrusionOk="0">
                    <a:moveTo>
                      <a:pt x="1541" y="1"/>
                    </a:moveTo>
                    <a:cubicBezTo>
                      <a:pt x="1498" y="1"/>
                      <a:pt x="1457" y="2"/>
                      <a:pt x="1417" y="4"/>
                    </a:cubicBezTo>
                    <a:cubicBezTo>
                      <a:pt x="1084" y="40"/>
                      <a:pt x="774" y="123"/>
                      <a:pt x="477" y="254"/>
                    </a:cubicBezTo>
                    <a:cubicBezTo>
                      <a:pt x="191" y="385"/>
                      <a:pt x="0" y="493"/>
                      <a:pt x="0" y="493"/>
                    </a:cubicBezTo>
                    <a:cubicBezTo>
                      <a:pt x="24" y="659"/>
                      <a:pt x="72" y="814"/>
                      <a:pt x="155" y="969"/>
                    </a:cubicBezTo>
                    <a:lnTo>
                      <a:pt x="631" y="969"/>
                    </a:lnTo>
                    <a:cubicBezTo>
                      <a:pt x="806" y="969"/>
                      <a:pt x="1012" y="979"/>
                      <a:pt x="1208" y="979"/>
                    </a:cubicBezTo>
                    <a:cubicBezTo>
                      <a:pt x="1306" y="979"/>
                      <a:pt x="1401" y="977"/>
                      <a:pt x="1489" y="969"/>
                    </a:cubicBezTo>
                    <a:cubicBezTo>
                      <a:pt x="1941" y="909"/>
                      <a:pt x="2394" y="826"/>
                      <a:pt x="2846" y="707"/>
                    </a:cubicBezTo>
                    <a:cubicBezTo>
                      <a:pt x="2870" y="540"/>
                      <a:pt x="2870" y="373"/>
                      <a:pt x="2846" y="207"/>
                    </a:cubicBezTo>
                    <a:cubicBezTo>
                      <a:pt x="2846" y="207"/>
                      <a:pt x="2104" y="1"/>
                      <a:pt x="1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097" name="Google Shape;1097;p42"/>
          <p:cNvSpPr txBox="1">
            <a:spLocks noGrp="1"/>
          </p:cNvSpPr>
          <p:nvPr>
            <p:ph type="subTitle" idx="1"/>
          </p:nvPr>
        </p:nvSpPr>
        <p:spPr>
          <a:xfrm>
            <a:off x="7369633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8" name="Google Shape;1098;p42"/>
          <p:cNvSpPr txBox="1">
            <a:spLocks noGrp="1"/>
          </p:cNvSpPr>
          <p:nvPr>
            <p:ph type="subTitle" idx="2"/>
          </p:nvPr>
        </p:nvSpPr>
        <p:spPr>
          <a:xfrm>
            <a:off x="2685900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9" name="Google Shape;1099;p42"/>
          <p:cNvSpPr txBox="1">
            <a:spLocks noGrp="1"/>
          </p:cNvSpPr>
          <p:nvPr>
            <p:ph type="title" hasCustomPrompt="1"/>
          </p:nvPr>
        </p:nvSpPr>
        <p:spPr>
          <a:xfrm>
            <a:off x="1693967" y="1380239"/>
            <a:ext cx="8784000" cy="14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25644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45"/>
          <p:cNvGrpSpPr/>
          <p:nvPr/>
        </p:nvGrpSpPr>
        <p:grpSpPr>
          <a:xfrm>
            <a:off x="-509301" y="488802"/>
            <a:ext cx="13402045" cy="6503164"/>
            <a:chOff x="-381976" y="366601"/>
            <a:chExt cx="10051534" cy="4877373"/>
          </a:xfrm>
        </p:grpSpPr>
        <p:grpSp>
          <p:nvGrpSpPr>
            <p:cNvPr id="1149" name="Google Shape;1149;p45"/>
            <p:cNvGrpSpPr/>
            <p:nvPr/>
          </p:nvGrpSpPr>
          <p:grpSpPr>
            <a:xfrm>
              <a:off x="-381976" y="366601"/>
              <a:ext cx="1191651" cy="394928"/>
              <a:chOff x="223350" y="3354150"/>
              <a:chExt cx="1111200" cy="368300"/>
            </a:xfrm>
          </p:grpSpPr>
          <p:sp>
            <p:nvSpPr>
              <p:cNvPr id="1150" name="Google Shape;1150;p45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1" name="Google Shape;1151;p45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2" name="Google Shape;1152;p45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3" name="Google Shape;1153;p45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4" name="Google Shape;1154;p45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55" name="Google Shape;1155;p45"/>
            <p:cNvGrpSpPr/>
            <p:nvPr/>
          </p:nvGrpSpPr>
          <p:grpSpPr>
            <a:xfrm flipH="1">
              <a:off x="1017082" y="4655587"/>
              <a:ext cx="1319551" cy="588388"/>
              <a:chOff x="7624716" y="2969549"/>
              <a:chExt cx="1288247" cy="574373"/>
            </a:xfrm>
          </p:grpSpPr>
          <p:sp>
            <p:nvSpPr>
              <p:cNvPr id="1156" name="Google Shape;1156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7" name="Google Shape;1157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8" name="Google Shape;1158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9" name="Google Shape;1159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0" name="Google Shape;1160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1" name="Google Shape;1161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62" name="Google Shape;1162;p45"/>
            <p:cNvGrpSpPr/>
            <p:nvPr/>
          </p:nvGrpSpPr>
          <p:grpSpPr>
            <a:xfrm flipH="1">
              <a:off x="8350007" y="4067187"/>
              <a:ext cx="1319551" cy="588388"/>
              <a:chOff x="7624716" y="2969549"/>
              <a:chExt cx="1288247" cy="574373"/>
            </a:xfrm>
          </p:grpSpPr>
          <p:sp>
            <p:nvSpPr>
              <p:cNvPr id="1163" name="Google Shape;1163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4" name="Google Shape;1164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5" name="Google Shape;1165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6" name="Google Shape;1166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7" name="Google Shape;1167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8" name="Google Shape;1168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169" name="Google Shape;1169;p45"/>
            <p:cNvSpPr/>
            <p:nvPr/>
          </p:nvSpPr>
          <p:spPr>
            <a:xfrm>
              <a:off x="8167525" y="4977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7136800" y="46824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8385075" y="7615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939175" y="3999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1233225" y="4162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-307225" y="3039032"/>
              <a:ext cx="764416" cy="110964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94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34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78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99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13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11700" y="954400"/>
            <a:ext cx="6231600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02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0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58DDC-CEEE-428C-B1E7-0BA47C4C5B1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5160" y="2134365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6EB5E-7109-4C6F-9B13-53A115F0818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25" y="-2743715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5A733B-ABF1-4E26-9BF7-C5C21D0A170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569" y="1991272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75480C-5A8B-4DFC-AB1A-B4252C34D95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0097" y="2828393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14998B-20F9-4935-BC17-9C25F5E60B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9085" y="-985142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AFDF7D-5E58-48F9-A4A8-0EA6CC0FC9A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9096" y="-274371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6E37F5-D1E6-452D-B7CD-0B8C378758F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149" y="-16104443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1A8F9F-FD98-4A0B-9881-D54897D41BD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883" y="2787582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95632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6533" y="1536633"/>
            <a:ext cx="9938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6448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4.xml"/><Relationship Id="rId1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slide" Target="slide3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slide" Target="slide6.xml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image" Target="../media/image19.png"/><Relationship Id="rId12" Type="http://schemas.openxmlformats.org/officeDocument/2006/relationships/image" Target="../media/image2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3.xml"/><Relationship Id="rId11" Type="http://schemas.openxmlformats.org/officeDocument/2006/relationships/slide" Target="slide2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wav"/><Relationship Id="rId7" Type="http://schemas.openxmlformats.org/officeDocument/2006/relationships/image" Target="../media/image3.png"/><Relationship Id="rId12" Type="http://schemas.openxmlformats.org/officeDocument/2006/relationships/image" Target="../media/image2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4.xml"/><Relationship Id="rId11" Type="http://schemas.openxmlformats.org/officeDocument/2006/relationships/slide" Target="slide2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9.png"/><Relationship Id="rId4" Type="http://schemas.openxmlformats.org/officeDocument/2006/relationships/audio" Target="../media/media2.wav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wav"/><Relationship Id="rId7" Type="http://schemas.openxmlformats.org/officeDocument/2006/relationships/image" Target="../media/image3.png"/><Relationship Id="rId12" Type="http://schemas.openxmlformats.org/officeDocument/2006/relationships/image" Target="../media/image2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5.xml"/><Relationship Id="rId11" Type="http://schemas.openxmlformats.org/officeDocument/2006/relationships/slide" Target="slide2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9.png"/><Relationship Id="rId4" Type="http://schemas.openxmlformats.org/officeDocument/2006/relationships/audio" Target="../media/media2.wav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wav"/><Relationship Id="rId7" Type="http://schemas.openxmlformats.org/officeDocument/2006/relationships/image" Target="../media/image3.png"/><Relationship Id="rId12" Type="http://schemas.openxmlformats.org/officeDocument/2006/relationships/image" Target="../media/image2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6.xml"/><Relationship Id="rId11" Type="http://schemas.openxmlformats.org/officeDocument/2006/relationships/slide" Target="slide2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9.png"/><Relationship Id="rId4" Type="http://schemas.openxmlformats.org/officeDocument/2006/relationships/audio" Target="../media/media2.wav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0936082789"/>
          <p:cNvPicPr>
            <a:picLocks noChangeAspect="1"/>
          </p:cNvPicPr>
          <p:nvPr/>
        </p:nvPicPr>
        <p:blipFill rotWithShape="1">
          <a:blip r:embed="rId3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A47D789-11C5-41ED-A352-5BA0D4BCBE1F}"/>
              </a:ext>
            </a:extLst>
          </p:cNvPr>
          <p:cNvGrpSpPr/>
          <p:nvPr/>
        </p:nvGrpSpPr>
        <p:grpSpPr>
          <a:xfrm>
            <a:off x="2539471" y="595777"/>
            <a:ext cx="3849182" cy="2362647"/>
            <a:chOff x="2685118" y="1138818"/>
            <a:chExt cx="4069752" cy="24980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75324C-978F-42E6-8F86-CBC1D2BEA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1916" b="-418"/>
            <a:stretch/>
          </p:blipFill>
          <p:spPr>
            <a:xfrm>
              <a:off x="2685118" y="1138818"/>
              <a:ext cx="2039091" cy="249803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DE44D7-825E-4525-9D93-4D7378113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5" t="32734" b="60866"/>
            <a:stretch/>
          </p:blipFill>
          <p:spPr>
            <a:xfrm rot="19659835">
              <a:off x="3835001" y="1746864"/>
              <a:ext cx="2919869" cy="352486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303021B-57B6-44FC-ADDF-782B784EEC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9" t="33432" r="5613" b="50000"/>
          <a:stretch/>
        </p:blipFill>
        <p:spPr>
          <a:xfrm>
            <a:off x="5715268" y="2832591"/>
            <a:ext cx="382197" cy="9406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9B25DC-C07F-419F-A8BD-4225373249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7" r="10543" b="25104"/>
          <a:stretch/>
        </p:blipFill>
        <p:spPr>
          <a:xfrm flipH="1">
            <a:off x="1743440" y="2112227"/>
            <a:ext cx="1478696" cy="1099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7A20C1-2414-457A-8A77-AE6969708F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9" t="43266" r="21565" b="18575"/>
          <a:stretch/>
        </p:blipFill>
        <p:spPr>
          <a:xfrm>
            <a:off x="658775" y="3185399"/>
            <a:ext cx="763354" cy="12717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5A3D89-6FB0-47B6-BAEE-B84B9CFD01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0" t="49571" r="39324" b="19548"/>
          <a:stretch/>
        </p:blipFill>
        <p:spPr>
          <a:xfrm>
            <a:off x="11299492" y="3369060"/>
            <a:ext cx="581329" cy="71103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345FFA-EE0F-4D7D-8220-415DF1DB57F4}"/>
              </a:ext>
            </a:extLst>
          </p:cNvPr>
          <p:cNvCxnSpPr>
            <a:cxnSpLocks/>
          </p:cNvCxnSpPr>
          <p:nvPr/>
        </p:nvCxnSpPr>
        <p:spPr>
          <a:xfrm flipH="1">
            <a:off x="5905633" y="1169804"/>
            <a:ext cx="13962" cy="1729683"/>
          </a:xfrm>
          <a:prstGeom prst="line">
            <a:avLst/>
          </a:prstGeom>
          <a:ln w="38100">
            <a:solidFill>
              <a:srgbClr val="796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B55849-49D3-4AAD-B00F-6546ADF9D734}"/>
              </a:ext>
            </a:extLst>
          </p:cNvPr>
          <p:cNvCxnSpPr>
            <a:cxnSpLocks/>
          </p:cNvCxnSpPr>
          <p:nvPr/>
        </p:nvCxnSpPr>
        <p:spPr>
          <a:xfrm>
            <a:off x="5919595" y="664643"/>
            <a:ext cx="0" cy="553123"/>
          </a:xfrm>
          <a:prstGeom prst="line">
            <a:avLst/>
          </a:prstGeom>
          <a:ln w="38100">
            <a:solidFill>
              <a:srgbClr val="796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B3C01DD0-C721-41F7-B40B-9DB7841D88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11249" r="696" b="69074"/>
          <a:stretch/>
        </p:blipFill>
        <p:spPr>
          <a:xfrm>
            <a:off x="4268592" y="4951879"/>
            <a:ext cx="875097" cy="6001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233A9D2-EA69-491A-841F-182C9168A75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7339" r="864" b="43905"/>
          <a:stretch/>
        </p:blipFill>
        <p:spPr>
          <a:xfrm>
            <a:off x="2342627" y="3841716"/>
            <a:ext cx="875097" cy="5544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6EBA830-607B-4F7F-8DCA-B4B549F174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633127">
            <a:off x="5014337" y="3424498"/>
            <a:ext cx="954352" cy="6001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C07EFCB-C7C0-4850-8180-BF5F98DA0E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t="11676" r="66219" b="68647"/>
          <a:stretch/>
        </p:blipFill>
        <p:spPr>
          <a:xfrm>
            <a:off x="8911021" y="3379756"/>
            <a:ext cx="875097" cy="6001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349D3A2-4F51-465C-8361-849F24991BA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36382" r="64853" b="43119"/>
          <a:stretch/>
        </p:blipFill>
        <p:spPr>
          <a:xfrm>
            <a:off x="8589467" y="6173032"/>
            <a:ext cx="948215" cy="6252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8B54FFC-4767-4F1F-871F-6EA60D76B4A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65" b="69539"/>
          <a:stretch/>
        </p:blipFill>
        <p:spPr>
          <a:xfrm>
            <a:off x="1040452" y="5251957"/>
            <a:ext cx="862131" cy="7169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B5EB5F-7CD2-418A-B174-6D76F94F814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9" t="59904" r="-704" b="9635"/>
          <a:stretch/>
        </p:blipFill>
        <p:spPr>
          <a:xfrm>
            <a:off x="7131583" y="4393052"/>
            <a:ext cx="862131" cy="7169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C1DAB0E-0928-487A-9B31-9A715C56733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2" t="1721" r="32394" b="78989"/>
          <a:stretch/>
        </p:blipFill>
        <p:spPr>
          <a:xfrm rot="19670681">
            <a:off x="6241840" y="5733322"/>
            <a:ext cx="990570" cy="6221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7534545-C091-414C-9357-DA11032E985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0" t="230" r="-14" b="80480"/>
          <a:stretch/>
        </p:blipFill>
        <p:spPr>
          <a:xfrm>
            <a:off x="6888745" y="2744350"/>
            <a:ext cx="857155" cy="5383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CE8C420-17A3-46B9-8B5D-CDB4D288A40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5" t="19735" r="1041" b="60975"/>
          <a:stretch/>
        </p:blipFill>
        <p:spPr>
          <a:xfrm>
            <a:off x="2536783" y="6173032"/>
            <a:ext cx="857155" cy="538325"/>
          </a:xfrm>
          <a:prstGeom prst="rect">
            <a:avLst/>
          </a:prstGeom>
        </p:spPr>
      </p:pic>
      <p:sp>
        <p:nvSpPr>
          <p:cNvPr id="69" name="Moicauca">
            <a:extLst>
              <a:ext uri="{FF2B5EF4-FFF2-40B4-BE49-F238E27FC236}">
                <a16:creationId xmlns:a16="http://schemas.microsoft.com/office/drawing/2014/main" id="{D0A5CA1C-2D7C-4665-98D5-4855AFAD7CA0}"/>
              </a:ext>
            </a:extLst>
          </p:cNvPr>
          <p:cNvSpPr/>
          <p:nvPr/>
        </p:nvSpPr>
        <p:spPr>
          <a:xfrm>
            <a:off x="1772847" y="3611147"/>
            <a:ext cx="8646307" cy="29086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26952"/>
              </a:avLst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79" b="1" i="0" u="none" strike="noStrike" kern="1200" cap="none" spc="0" normalizeH="0" baseline="0" noProof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  <a:sym typeface="Arial"/>
              </a:rPr>
              <a:t>GAME CÂU CÁ</a:t>
            </a:r>
            <a:endParaRPr kumimoji="0" lang="en-US" sz="9079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  <a:sym typeface="Arial"/>
            </a:endParaRPr>
          </a:p>
        </p:txBody>
      </p:sp>
      <p:sp>
        <p:nvSpPr>
          <p:cNvPr id="70" name="Rectangle: Rounded Corners 69">
            <a:hlinkClick r:id="rId14" action="ppaction://hlinksldjump"/>
            <a:extLst>
              <a:ext uri="{FF2B5EF4-FFF2-40B4-BE49-F238E27FC236}">
                <a16:creationId xmlns:a16="http://schemas.microsoft.com/office/drawing/2014/main" id="{DD0B7ECF-DC8B-4EDD-AA5A-0CDDEB876C4C}"/>
              </a:ext>
            </a:extLst>
          </p:cNvPr>
          <p:cNvSpPr/>
          <p:nvPr/>
        </p:nvSpPr>
        <p:spPr>
          <a:xfrm>
            <a:off x="5403957" y="5849058"/>
            <a:ext cx="1003352" cy="36485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9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PLAY</a:t>
            </a:r>
          </a:p>
        </p:txBody>
      </p:sp>
      <p:sp>
        <p:nvSpPr>
          <p:cNvPr id="73" name="Moicauca">
            <a:extLst>
              <a:ext uri="{FF2B5EF4-FFF2-40B4-BE49-F238E27FC236}">
                <a16:creationId xmlns:a16="http://schemas.microsoft.com/office/drawing/2014/main" id="{16B2E4F9-0EF2-4B56-B299-4FFDE702725E}"/>
              </a:ext>
            </a:extLst>
          </p:cNvPr>
          <p:cNvSpPr/>
          <p:nvPr/>
        </p:nvSpPr>
        <p:spPr>
          <a:xfrm flipH="1">
            <a:off x="3551604" y="4080100"/>
            <a:ext cx="5088791" cy="180332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19050">
                  <a:solidFill>
                    <a:srgbClr val="FFC000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KHỞI ĐỘNG</a:t>
            </a:r>
            <a:endParaRPr kumimoji="0" lang="en-US" sz="6600" b="1" i="0" u="none" strike="noStrike" kern="1200" cap="none" spc="0" normalizeH="0" baseline="0" noProof="0" dirty="0">
              <a:ln w="19050">
                <a:solidFill>
                  <a:srgbClr val="FFC000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70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Mspham0936082789"/>
          <p:cNvPicPr>
            <a:picLocks noChangeAspect="1"/>
          </p:cNvPicPr>
          <p:nvPr/>
        </p:nvPicPr>
        <p:blipFill rotWithShape="1">
          <a:blip r:embed="rId3"/>
          <a:srcRect l="9013" t="9358" r="484"/>
          <a:stretch/>
        </p:blipFill>
        <p:spPr>
          <a:xfrm>
            <a:off x="-17680" y="8485"/>
            <a:ext cx="12835083" cy="7215661"/>
          </a:xfrm>
          <a:prstGeom prst="rect">
            <a:avLst/>
          </a:prstGeom>
        </p:spPr>
      </p:pic>
      <p:pic>
        <p:nvPicPr>
          <p:cNvPr id="133" name="len">
            <a:extLst>
              <a:ext uri="{FF2B5EF4-FFF2-40B4-BE49-F238E27FC236}">
                <a16:creationId xmlns:a16="http://schemas.microsoft.com/office/drawing/2014/main" id="{E707ED89-11D7-427E-BBFD-6150CBC8D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9" t="33432" r="5613" b="50000"/>
          <a:stretch/>
        </p:blipFill>
        <p:spPr>
          <a:xfrm>
            <a:off x="5727842" y="1103131"/>
            <a:ext cx="382197" cy="940654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A47D789-11C5-41ED-A352-5BA0D4BCBE1F}"/>
              </a:ext>
            </a:extLst>
          </p:cNvPr>
          <p:cNvGrpSpPr/>
          <p:nvPr/>
        </p:nvGrpSpPr>
        <p:grpSpPr>
          <a:xfrm>
            <a:off x="2539471" y="595777"/>
            <a:ext cx="3849182" cy="2362648"/>
            <a:chOff x="2685119" y="1138818"/>
            <a:chExt cx="4069751" cy="2498035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9C75324C-978F-42E6-8F86-CBC1D2BEA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1916" b="-418"/>
            <a:stretch/>
          </p:blipFill>
          <p:spPr>
            <a:xfrm>
              <a:off x="2685119" y="1138818"/>
              <a:ext cx="2039091" cy="2498035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67DE44D7-825E-4525-9D93-4D7378113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5" t="32734" b="60866"/>
            <a:stretch/>
          </p:blipFill>
          <p:spPr>
            <a:xfrm rot="19659835">
              <a:off x="3835001" y="1746864"/>
              <a:ext cx="2919869" cy="352486"/>
            </a:xfrm>
            <a:prstGeom prst="rect">
              <a:avLst/>
            </a:prstGeom>
          </p:spPr>
        </p:pic>
      </p:grpSp>
      <p:grpSp>
        <p:nvGrpSpPr>
          <p:cNvPr id="136" name="cau"/>
          <p:cNvGrpSpPr/>
          <p:nvPr/>
        </p:nvGrpSpPr>
        <p:grpSpPr>
          <a:xfrm>
            <a:off x="5730045" y="644847"/>
            <a:ext cx="382197" cy="3144257"/>
            <a:chOff x="5713587" y="657784"/>
            <a:chExt cx="383145" cy="3152055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E707ED89-11D7-427E-BBFD-6150CBC8D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09" t="33432" r="5613" b="50000"/>
            <a:stretch/>
          </p:blipFill>
          <p:spPr>
            <a:xfrm>
              <a:off x="5713587" y="2866852"/>
              <a:ext cx="383145" cy="942987"/>
            </a:xfrm>
            <a:prstGeom prst="rect">
              <a:avLst/>
            </a:prstGeom>
          </p:spPr>
        </p:pic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2C1609F-B44F-4096-9638-31E2FCAD4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5161" y="657784"/>
              <a:ext cx="13996" cy="2240387"/>
            </a:xfrm>
            <a:prstGeom prst="line">
              <a:avLst/>
            </a:prstGeom>
            <a:ln w="38100">
              <a:solidFill>
                <a:srgbClr val="363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9F25E73-5CBD-4C9C-9C71-B6395FF43793}"/>
              </a:ext>
            </a:extLst>
          </p:cNvPr>
          <p:cNvCxnSpPr>
            <a:cxnSpLocks/>
          </p:cNvCxnSpPr>
          <p:nvPr/>
        </p:nvCxnSpPr>
        <p:spPr>
          <a:xfrm>
            <a:off x="5919595" y="664643"/>
            <a:ext cx="0" cy="553123"/>
          </a:xfrm>
          <a:prstGeom prst="line">
            <a:avLst/>
          </a:prstGeom>
          <a:ln w="38100">
            <a:solidFill>
              <a:srgbClr val="363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91" y="1668331"/>
            <a:ext cx="787023" cy="548644"/>
          </a:xfrm>
          <a:prstGeom prst="rect">
            <a:avLst/>
          </a:prstGeom>
        </p:spPr>
      </p:pic>
      <p:sp>
        <p:nvSpPr>
          <p:cNvPr id="147" name="Rectangle: Rounded Corners 70">
            <a:hlinkClick r:id="rId8" action="ppaction://hlinksldjump"/>
            <a:extLst>
              <a:ext uri="{FF2B5EF4-FFF2-40B4-BE49-F238E27FC236}">
                <a16:creationId xmlns:a16="http://schemas.microsoft.com/office/drawing/2014/main" id="{AE51B5B9-8B5B-4907-8F61-C693DDA92590}"/>
              </a:ext>
            </a:extLst>
          </p:cNvPr>
          <p:cNvSpPr/>
          <p:nvPr/>
        </p:nvSpPr>
        <p:spPr>
          <a:xfrm>
            <a:off x="11765000" y="181470"/>
            <a:ext cx="853999" cy="41430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9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EXIT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76365" y="3651446"/>
            <a:ext cx="1492848" cy="1181156"/>
            <a:chOff x="2367140" y="3651997"/>
            <a:chExt cx="1496550" cy="1184085"/>
          </a:xfrm>
        </p:grpSpPr>
        <p:pic>
          <p:nvPicPr>
            <p:cNvPr id="49" name="ca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76811" flipH="1">
              <a:off x="2367140" y="3651997"/>
              <a:ext cx="1496550" cy="1184085"/>
            </a:xfrm>
            <a:prstGeom prst="rect">
              <a:avLst/>
            </a:prstGeom>
          </p:spPr>
        </p:pic>
        <p:sp>
          <p:nvSpPr>
            <p:cNvPr id="3" name="TextBox 2">
              <a:hlinkClick r:id="" action="ppaction://noaction"/>
            </p:cNvPr>
            <p:cNvSpPr txBox="1"/>
            <p:nvPr/>
          </p:nvSpPr>
          <p:spPr>
            <a:xfrm>
              <a:off x="2979824" y="3920873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91471" y="5818280"/>
            <a:ext cx="1799440" cy="1145272"/>
            <a:chOff x="5361721" y="5313286"/>
            <a:chExt cx="1803903" cy="1148112"/>
          </a:xfrm>
        </p:grpSpPr>
        <p:pic>
          <p:nvPicPr>
            <p:cNvPr id="69" name="c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6612">
              <a:off x="5361721" y="5313286"/>
              <a:ext cx="1803903" cy="1148112"/>
            </a:xfrm>
            <a:prstGeom prst="rect">
              <a:avLst/>
            </a:prstGeom>
          </p:spPr>
        </p:pic>
        <p:sp>
          <p:nvSpPr>
            <p:cNvPr id="78" name="TextBox 77">
              <a:hlinkClick r:id="" action="ppaction://noaction"/>
            </p:cNvPr>
            <p:cNvSpPr txBox="1"/>
            <p:nvPr/>
          </p:nvSpPr>
          <p:spPr>
            <a:xfrm>
              <a:off x="6197532" y="5669496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115501" y="4689647"/>
            <a:ext cx="1888976" cy="1114484"/>
            <a:chOff x="10159361" y="4275964"/>
            <a:chExt cx="1893661" cy="1117248"/>
          </a:xfrm>
        </p:grpSpPr>
        <p:pic>
          <p:nvPicPr>
            <p:cNvPr id="51" name="ca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1933">
              <a:off x="10159361" y="4275964"/>
              <a:ext cx="1893661" cy="1117248"/>
            </a:xfrm>
            <a:prstGeom prst="rect">
              <a:avLst/>
            </a:prstGeom>
          </p:spPr>
        </p:pic>
        <p:sp>
          <p:nvSpPr>
            <p:cNvPr id="79" name="TextBox 78">
              <a:hlinkClick r:id="" action="ppaction://noaction"/>
            </p:cNvPr>
            <p:cNvSpPr txBox="1"/>
            <p:nvPr/>
          </p:nvSpPr>
          <p:spPr>
            <a:xfrm>
              <a:off x="10616480" y="4441280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rot="18129147">
            <a:off x="5120813" y="1872369"/>
            <a:ext cx="1192545" cy="945896"/>
            <a:chOff x="2367140" y="3651997"/>
            <a:chExt cx="1496550" cy="1184085"/>
          </a:xfrm>
        </p:grpSpPr>
        <p:pic>
          <p:nvPicPr>
            <p:cNvPr id="83" name="ca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76811" flipH="1">
              <a:off x="2367140" y="3651997"/>
              <a:ext cx="1496550" cy="1184085"/>
            </a:xfrm>
            <a:prstGeom prst="rect">
              <a:avLst/>
            </a:prstGeom>
          </p:spPr>
        </p:pic>
        <p:sp>
          <p:nvSpPr>
            <p:cNvPr id="84" name="TextBox 83">
              <a:hlinkClick r:id="" action="ppaction://noaction"/>
            </p:cNvPr>
            <p:cNvSpPr txBox="1"/>
            <p:nvPr/>
          </p:nvSpPr>
          <p:spPr>
            <a:xfrm>
              <a:off x="2979824" y="3841377"/>
              <a:ext cx="489710" cy="80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pic>
        <p:nvPicPr>
          <p:cNvPr id="85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72" y="1668331"/>
            <a:ext cx="787023" cy="548644"/>
          </a:xfrm>
          <a:prstGeom prst="rect">
            <a:avLst/>
          </a:prstGeom>
        </p:spPr>
      </p:pic>
      <p:sp>
        <p:nvSpPr>
          <p:cNvPr id="9" name="Oval 8">
            <a:hlinkClick r:id="rId12" action="ppaction://hlinksldjump"/>
          </p:cNvPr>
          <p:cNvSpPr/>
          <p:nvPr/>
        </p:nvSpPr>
        <p:spPr>
          <a:xfrm>
            <a:off x="4290277" y="74944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90" name="Oval 89">
            <a:hlinkClick r:id="rId13" action="ppaction://hlinksldjump"/>
          </p:cNvPr>
          <p:cNvSpPr/>
          <p:nvPr/>
        </p:nvSpPr>
        <p:spPr>
          <a:xfrm>
            <a:off x="4796524" y="90498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91" name="Oval 90">
            <a:hlinkClick r:id="rId14" action="ppaction://hlinksldjump"/>
          </p:cNvPr>
          <p:cNvSpPr/>
          <p:nvPr/>
        </p:nvSpPr>
        <p:spPr>
          <a:xfrm>
            <a:off x="5302770" y="106051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92" name="Oval 91">
            <a:hlinkClick r:id="rId15" action="ppaction://hlinksldjump"/>
          </p:cNvPr>
          <p:cNvSpPr/>
          <p:nvPr/>
        </p:nvSpPr>
        <p:spPr>
          <a:xfrm>
            <a:off x="5809017" y="108936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4</a:t>
            </a:r>
          </a:p>
        </p:txBody>
      </p:sp>
      <p:grpSp>
        <p:nvGrpSpPr>
          <p:cNvPr id="94" name="Group 93"/>
          <p:cNvGrpSpPr/>
          <p:nvPr/>
        </p:nvGrpSpPr>
        <p:grpSpPr>
          <a:xfrm rot="5196589">
            <a:off x="4786251" y="7618607"/>
            <a:ext cx="1799440" cy="1145272"/>
            <a:chOff x="7373765" y="7100512"/>
            <a:chExt cx="1803903" cy="1148112"/>
          </a:xfrm>
        </p:grpSpPr>
        <p:pic>
          <p:nvPicPr>
            <p:cNvPr id="95" name="c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6612">
              <a:off x="7373765" y="7100512"/>
              <a:ext cx="1803903" cy="1148112"/>
            </a:xfrm>
            <a:prstGeom prst="rect">
              <a:avLst/>
            </a:prstGeom>
          </p:spPr>
        </p:pic>
        <p:sp>
          <p:nvSpPr>
            <p:cNvPr id="96" name="TextBox 95">
              <a:hlinkClick r:id="" action="ppaction://noaction"/>
            </p:cNvPr>
            <p:cNvSpPr txBox="1"/>
            <p:nvPr/>
          </p:nvSpPr>
          <p:spPr>
            <a:xfrm rot="17440238">
              <a:off x="8253568" y="7363915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pic>
        <p:nvPicPr>
          <p:cNvPr id="97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11" y="1668331"/>
            <a:ext cx="787023" cy="548644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 rot="4722554">
            <a:off x="5033597" y="2051523"/>
            <a:ext cx="1888976" cy="1114484"/>
            <a:chOff x="10159361" y="4275964"/>
            <a:chExt cx="1893661" cy="1117248"/>
          </a:xfrm>
        </p:grpSpPr>
        <p:pic>
          <p:nvPicPr>
            <p:cNvPr id="99" name="ca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1933">
              <a:off x="10159361" y="4275964"/>
              <a:ext cx="1893661" cy="1117248"/>
            </a:xfrm>
            <a:prstGeom prst="rect">
              <a:avLst/>
            </a:prstGeom>
          </p:spPr>
        </p:pic>
        <p:sp>
          <p:nvSpPr>
            <p:cNvPr id="100" name="TextBox 99">
              <a:hlinkClick r:id="" action="ppaction://noaction"/>
            </p:cNvPr>
            <p:cNvSpPr txBox="1"/>
            <p:nvPr/>
          </p:nvSpPr>
          <p:spPr>
            <a:xfrm rot="16720321">
              <a:off x="10616480" y="4441280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pic>
        <p:nvPicPr>
          <p:cNvPr id="101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68" y="1734753"/>
            <a:ext cx="787023" cy="548644"/>
          </a:xfrm>
          <a:prstGeom prst="rect">
            <a:avLst/>
          </a:prstGeom>
        </p:spPr>
      </p:pic>
      <p:pic>
        <p:nvPicPr>
          <p:cNvPr id="110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78" y="1707745"/>
            <a:ext cx="787023" cy="5486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21119308">
            <a:off x="6735608" y="2955270"/>
            <a:ext cx="1222719" cy="2037055"/>
            <a:chOff x="7538928" y="2707940"/>
            <a:chExt cx="1225751" cy="2042107"/>
          </a:xfrm>
        </p:grpSpPr>
        <p:pic>
          <p:nvPicPr>
            <p:cNvPr id="74" name="c141">
              <a:extLst>
                <a:ext uri="{FF2B5EF4-FFF2-40B4-BE49-F238E27FC236}">
                  <a16:creationId xmlns:a16="http://schemas.microsoft.com/office/drawing/2014/main" id="{33848A06-B22E-4ED9-B70A-85D6EF762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49" t="43266" r="21565" b="18575"/>
            <a:stretch/>
          </p:blipFill>
          <p:spPr>
            <a:xfrm>
              <a:off x="7538928" y="2707940"/>
              <a:ext cx="1225751" cy="2042107"/>
            </a:xfrm>
            <a:prstGeom prst="rect">
              <a:avLst/>
            </a:prstGeom>
          </p:spPr>
        </p:pic>
        <p:sp>
          <p:nvSpPr>
            <p:cNvPr id="80" name="TextBox 79">
              <a:hlinkClick r:id="" action="ppaction://noaction"/>
            </p:cNvPr>
            <p:cNvSpPr txBox="1"/>
            <p:nvPr/>
          </p:nvSpPr>
          <p:spPr>
            <a:xfrm>
              <a:off x="7918906" y="2970447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2A512A5-3174-424F-8EF4-AD585C4394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4167" l="6571" r="97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0465" y="1851662"/>
            <a:ext cx="791473" cy="12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72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2.96296E-6 C 0.01446 -0.00301 0.02396 -0.03402 0.04766 -0.03194 C 0.08373 -0.02893 0.09792 -0.00694 0.13112 -0.02893 C 0.15196 -0.0419 0.1767 -0.075 0.19467 -0.07407 C 0.23542 -0.07291 0.24401 -0.03889 0.24401 -0.0081 C 0.24493 0.03611 0.1918 0.07292 0.12722 0.07709 C 0.06185 0.0801 0.00782 0.0331 0.0125 -2.96296E-6 Z " pathEditMode="relative" rAng="0" ptsTypes="AAAAA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05 0.00694 C -0.06914 0.00231 -0.06432 -0.04398 -0.05234 -0.04074 C -0.03411 -0.03634 -0.02682 -0.00347 -0.01002 -0.03634 C 0.00053 -0.05579 0.01303 -0.10509 0.02214 -0.1037 C 0.04271 -0.10208 0.04714 -0.05116 0.04714 -0.00532 C 0.04753 0.06065 0.02071 0.11574 -0.01197 0.12199 C -0.04518 0.12639 -0.07239 0.05625 -0.07005 0.00694 Z " pathEditMode="relative" rAng="0" ptsTypes="AAAAAAA">
                                      <p:cBhvr>
                                        <p:cTn id="1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C -0.00091 -0.00532 -0.00534 -0.05856 -0.01666 -0.05509 C -0.03359 -0.04977 -0.04036 -0.01204 -0.05612 -0.04977 C -0.06601 -0.07222 -0.0776 -0.12917 -0.08619 -0.12755 C -0.10547 -0.12546 -0.1095 -0.0669 -0.1095 -0.01412 C -0.11002 0.06204 -0.08489 0.12546 -0.05429 0.13264 C -0.0233 0.13773 0.00222 0.05695 -2.91667E-6 -7.40741E-7 Z " pathEditMode="relative" rAng="0" ptsTypes="AAAAAAA">
                                      <p:cBhvr>
                                        <p:cTn id="1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0.21549 -0.12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1177 -0.2215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02122 -0.720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-3604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39427 -0.391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9" grpId="0" animBg="1"/>
      <p:bldP spid="90" grpId="0" animBg="1"/>
      <p:bldP spid="91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8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137706" y="3409943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51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137706" y="4567032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50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STOVE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40663" y="3463993"/>
            <a:ext cx="1825388" cy="1236908"/>
          </a:xfrm>
          <a:prstGeom prst="rect">
            <a:avLst/>
          </a:prstGeom>
        </p:spPr>
      </p:pic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60788" y="4613099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137706" y="2264658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52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220249" y="2205154"/>
            <a:ext cx="2161624" cy="1401388"/>
          </a:xfrm>
          <a:prstGeom prst="rect">
            <a:avLst/>
          </a:prstGeom>
        </p:spPr>
      </p:pic>
      <p:pic>
        <p:nvPicPr>
          <p:cNvPr id="78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411953" y="1975701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38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000" y="3070683"/>
            <a:ext cx="527804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14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gấp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bao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nhiêu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481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3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023689" y="3580970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16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023689" y="4738059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14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Climb 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346770" y="4784123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023689" y="2435684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15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144166" y="3461189"/>
            <a:ext cx="2161624" cy="1401388"/>
          </a:xfrm>
          <a:prstGeom prst="rect">
            <a:avLst/>
          </a:prstGeom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09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63402" y="2376573"/>
            <a:ext cx="1825388" cy="1236908"/>
          </a:xfrm>
          <a:prstGeom prst="rect">
            <a:avLst/>
          </a:prstGeom>
        </p:spPr>
      </p:pic>
      <p:pic>
        <p:nvPicPr>
          <p:cNvPr id="28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4C491EE-3A39-4402-8719-C2B2645DA607}"/>
              </a:ext>
            </a:extLst>
          </p:cNvPr>
          <p:cNvSpPr/>
          <p:nvPr/>
        </p:nvSpPr>
        <p:spPr>
          <a:xfrm>
            <a:off x="723475" y="2778723"/>
            <a:ext cx="527804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64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4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bao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nhiêu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74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099700" y="3333931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9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099700" y="4491021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altLang="zh-CN" sz="4389" b="1" dirty="0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7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May 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02657" y="3387982"/>
            <a:ext cx="1825388" cy="1236908"/>
          </a:xfrm>
          <a:prstGeom prst="rect">
            <a:avLst/>
          </a:prstGeom>
        </p:spPr>
      </p:pic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22782" y="4537087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099700" y="2188647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altLang="zh-CN" sz="4389" b="1" dirty="0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/>
                </a:rPr>
                <a:t>8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182244" y="2129143"/>
            <a:ext cx="2161624" cy="1401388"/>
          </a:xfrm>
          <a:prstGeom prst="rect">
            <a:avLst/>
          </a:prstGeom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59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29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9F3CACD-D80F-48B2-9C8D-54F1839C871A}"/>
              </a:ext>
            </a:extLst>
          </p:cNvPr>
          <p:cNvSpPr/>
          <p:nvPr/>
        </p:nvSpPr>
        <p:spPr>
          <a:xfrm>
            <a:off x="723475" y="2778723"/>
            <a:ext cx="527804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48 : ..?.. = 6</a:t>
            </a:r>
          </a:p>
        </p:txBody>
      </p:sp>
    </p:spTree>
    <p:extLst>
      <p:ext uri="{BB962C8B-B14F-4D97-AF65-F5344CB8AC3E}">
        <p14:creationId xmlns:p14="http://schemas.microsoft.com/office/powerpoint/2010/main" val="29069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118702" y="3447948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118702" y="4605038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7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Watch 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41784" y="4651104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118702" y="2302664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6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239179" y="3328169"/>
            <a:ext cx="2161624" cy="1401388"/>
          </a:xfrm>
          <a:prstGeom prst="rect">
            <a:avLst/>
          </a:prstGeom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558418" y="2243552"/>
            <a:ext cx="1825388" cy="1236908"/>
          </a:xfrm>
          <a:prstGeom prst="rect">
            <a:avLst/>
          </a:prstGeom>
        </p:spPr>
      </p:pic>
      <p:pic>
        <p:nvPicPr>
          <p:cNvPr id="30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7427704-E967-4374-B0C4-1D40731CBA97}"/>
              </a:ext>
            </a:extLst>
          </p:cNvPr>
          <p:cNvSpPr/>
          <p:nvPr/>
        </p:nvSpPr>
        <p:spPr>
          <a:xfrm>
            <a:off x="723475" y="2778722"/>
            <a:ext cx="527804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45 : ..?.. = 9</a:t>
            </a:r>
          </a:p>
        </p:txBody>
      </p:sp>
    </p:spTree>
    <p:extLst>
      <p:ext uri="{BB962C8B-B14F-4D97-AF65-F5344CB8AC3E}">
        <p14:creationId xmlns:p14="http://schemas.microsoft.com/office/powerpoint/2010/main" val="29542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3" name="图片 4"/>
          <p:cNvPicPr>
            <a:picLocks noChangeAspect="1"/>
          </p:cNvPicPr>
          <p:nvPr/>
        </p:nvPicPr>
        <p:blipFill>
          <a:blip r:embed="rId3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3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71C289-E195-4C02-B5C4-A3C6DA71C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178" y="1892995"/>
            <a:ext cx="8144962" cy="3859102"/>
          </a:xfrm>
          <a:prstGeom prst="rect">
            <a:avLst/>
          </a:prstGeom>
        </p:spPr>
      </p:pic>
      <p:pic>
        <p:nvPicPr>
          <p:cNvPr id="4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CB1E7A8A-B858-4738-BED0-D01997E75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59" y="2011681"/>
            <a:ext cx="4403188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E79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191</Words>
  <Application>Microsoft Office PowerPoint</Application>
  <PresentationFormat>Widescreen</PresentationFormat>
  <Paragraphs>67</Paragraphs>
  <Slides>7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Algerian</vt:lpstr>
      <vt:lpstr>Anaheim</vt:lpstr>
      <vt:lpstr>Annie Use Your Telescope</vt:lpstr>
      <vt:lpstr>Arial</vt:lpstr>
      <vt:lpstr>Calibri</vt:lpstr>
      <vt:lpstr>Exo</vt:lpstr>
      <vt:lpstr>Fira Sans Extra Condensed Medium</vt:lpstr>
      <vt:lpstr>Lato</vt:lpstr>
      <vt:lpstr>Life Savers</vt:lpstr>
      <vt:lpstr>Life Savers ExtraBold</vt:lpstr>
      <vt:lpstr>Open Sans</vt:lpstr>
      <vt:lpstr>Roboto Slab Light</vt:lpstr>
      <vt:lpstr>RocknRoll One</vt:lpstr>
      <vt:lpstr>Tahoma</vt:lpstr>
      <vt:lpstr>Math Subject for Middle School - 7th Grade: Ratio, Proportion and Percent by Slidesgo</vt:lpstr>
      <vt:lpstr>Elementary Geography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49</cp:revision>
  <dcterms:created xsi:type="dcterms:W3CDTF">2022-08-24T01:31:48Z</dcterms:created>
  <dcterms:modified xsi:type="dcterms:W3CDTF">2025-11-15T15:27:15Z</dcterms:modified>
</cp:coreProperties>
</file>