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9"/>
  </p:notesMasterIdLst>
  <p:sldIdLst>
    <p:sldId id="256" r:id="rId2"/>
    <p:sldId id="258" r:id="rId3"/>
    <p:sldId id="269" r:id="rId4"/>
    <p:sldId id="270" r:id="rId5"/>
    <p:sldId id="271" r:id="rId6"/>
    <p:sldId id="272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155" autoAdjust="0"/>
  </p:normalViewPr>
  <p:slideViewPr>
    <p:cSldViewPr snapToGrid="0">
      <p:cViewPr varScale="1">
        <p:scale>
          <a:sx n="62" d="100"/>
          <a:sy n="62" d="100"/>
        </p:scale>
        <p:origin x="110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0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8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1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3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4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7455EE-844E-4BA3-BE80-1980593AED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2.wdp"/><Relationship Id="rId18" Type="http://schemas.openxmlformats.org/officeDocument/2006/relationships/image" Target="../media/image19.png"/><Relationship Id="rId26" Type="http://schemas.openxmlformats.org/officeDocument/2006/relationships/image" Target="../media/image26.png"/><Relationship Id="rId39" Type="http://schemas.openxmlformats.org/officeDocument/2006/relationships/image" Target="../media/image36.png"/><Relationship Id="rId3" Type="http://schemas.openxmlformats.org/officeDocument/2006/relationships/audio" Target="../media/audio1.wav"/><Relationship Id="rId21" Type="http://schemas.openxmlformats.org/officeDocument/2006/relationships/image" Target="../media/image22.png"/><Relationship Id="rId34" Type="http://schemas.openxmlformats.org/officeDocument/2006/relationships/slide" Target="slide7.xml"/><Relationship Id="rId42" Type="http://schemas.openxmlformats.org/officeDocument/2006/relationships/image" Target="../media/image39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33" Type="http://schemas.openxmlformats.org/officeDocument/2006/relationships/image" Target="../media/image32.png"/><Relationship Id="rId38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28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24" Type="http://schemas.openxmlformats.org/officeDocument/2006/relationships/image" Target="../media/image24.png"/><Relationship Id="rId32" Type="http://schemas.openxmlformats.org/officeDocument/2006/relationships/image" Target="../media/image31.png"/><Relationship Id="rId37" Type="http://schemas.openxmlformats.org/officeDocument/2006/relationships/image" Target="../media/image35.png"/><Relationship Id="rId40" Type="http://schemas.openxmlformats.org/officeDocument/2006/relationships/image" Target="../media/image37.gif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28" Type="http://schemas.openxmlformats.org/officeDocument/2006/relationships/slide" Target="slide3.xml"/><Relationship Id="rId36" Type="http://schemas.openxmlformats.org/officeDocument/2006/relationships/image" Target="../media/image34.png"/><Relationship Id="rId10" Type="http://schemas.openxmlformats.org/officeDocument/2006/relationships/image" Target="../media/image13.png"/><Relationship Id="rId19" Type="http://schemas.openxmlformats.org/officeDocument/2006/relationships/image" Target="../media/image20.png"/><Relationship Id="rId31" Type="http://schemas.openxmlformats.org/officeDocument/2006/relationships/image" Target="../media/image30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slide" Target="slide4.xml"/><Relationship Id="rId27" Type="http://schemas.openxmlformats.org/officeDocument/2006/relationships/image" Target="../media/image27.png"/><Relationship Id="rId30" Type="http://schemas.openxmlformats.org/officeDocument/2006/relationships/image" Target="../media/image29.png"/><Relationship Id="rId35" Type="http://schemas.openxmlformats.org/officeDocument/2006/relationships/image" Target="../media/image33.png"/><Relationship Id="rId4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45.png"/><Relationship Id="rId17" Type="http://schemas.openxmlformats.org/officeDocument/2006/relationships/image" Target="../media/image5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.png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49.png"/><Relationship Id="rId17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.png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48.png"/><Relationship Id="rId1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2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.png"/><Relationship Id="rId18" Type="http://schemas.openxmlformats.org/officeDocument/2006/relationships/image" Target="../media/image60.png"/><Relationship Id="rId3" Type="http://schemas.microsoft.com/office/2007/relationships/media" Target="../media/media3.mp3"/><Relationship Id="rId21" Type="http://schemas.openxmlformats.org/officeDocument/2006/relationships/image" Target="../media/image62.png"/><Relationship Id="rId7" Type="http://schemas.openxmlformats.org/officeDocument/2006/relationships/audio" Target="../media/audio2.wav"/><Relationship Id="rId12" Type="http://schemas.openxmlformats.org/officeDocument/2006/relationships/image" Target="../media/image47.png"/><Relationship Id="rId17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58.png"/><Relationship Id="rId20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7.png"/><Relationship Id="rId10" Type="http://schemas.openxmlformats.org/officeDocument/2006/relationships/image" Target="../media/image43.png"/><Relationship Id="rId19" Type="http://schemas.openxmlformats.org/officeDocument/2006/relationships/image" Target="../media/image61.png"/><Relationship Id="rId4" Type="http://schemas.openxmlformats.org/officeDocument/2006/relationships/audio" Target="../media/media3.mp3"/><Relationship Id="rId9" Type="http://schemas.openxmlformats.org/officeDocument/2006/relationships/image" Target="../media/image55.png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2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63.pn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2400" dirty="0">
                    <a:solidFill>
                      <a:prstClr val="white"/>
                    </a:solidFill>
                    <a:latin typeface="Calibri"/>
                  </a:rPr>
                  <a:t>54</a:t>
                </a: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60" y="23871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8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3" y="21834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61" y="204916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31" y="217964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4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2" y="21997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927</Words>
  <Application>Microsoft Office PowerPoint</Application>
  <PresentationFormat>Widescreen</PresentationFormat>
  <Paragraphs>73</Paragraphs>
  <Slides>7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#9Slide07 IcielKoni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2022-07-28T02:09:00Z</dcterms:created>
  <dcterms:modified xsi:type="dcterms:W3CDTF">2025-11-15T15:56:47Z</dcterms:modified>
</cp:coreProperties>
</file>