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2" r:id="rId2"/>
    <p:sldId id="393" r:id="rId3"/>
    <p:sldId id="394" r:id="rId4"/>
    <p:sldId id="362" r:id="rId5"/>
    <p:sldId id="395" r:id="rId6"/>
    <p:sldId id="396" r:id="rId7"/>
    <p:sldId id="39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2025/11/15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871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154</Words>
  <Application>Microsoft Office PowerPoint</Application>
  <PresentationFormat>Widescreen</PresentationFormat>
  <Paragraphs>30</Paragraphs>
  <Slides>7</Slides>
  <Notes>2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等线</vt:lpstr>
      <vt:lpstr>Arial</vt:lpstr>
      <vt:lpstr>Calibri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2022-07-11T22:35:54Z</dcterms:created>
  <dcterms:modified xsi:type="dcterms:W3CDTF">2025-11-15T15:26:09Z</dcterms:modified>
</cp:coreProperties>
</file>