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  <p:sldMasterId id="2147483744" r:id="rId3"/>
  </p:sldMasterIdLst>
  <p:notesMasterIdLst>
    <p:notesMasterId r:id="rId14"/>
  </p:notesMasterIdLst>
  <p:sldIdLst>
    <p:sldId id="293" r:id="rId4"/>
    <p:sldId id="259" r:id="rId5"/>
    <p:sldId id="256" r:id="rId6"/>
    <p:sldId id="332" r:id="rId7"/>
    <p:sldId id="333" r:id="rId8"/>
    <p:sldId id="341" r:id="rId9"/>
    <p:sldId id="340" r:id="rId10"/>
    <p:sldId id="342" r:id="rId11"/>
    <p:sldId id="343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40BB-BC22-4049-A7C9-1B602326C40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D335A-DEC2-4E04-9425-BA589F493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FF6C7-0868-420D-B257-8082F0DAB8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6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FF6C7-0868-420D-B257-8082F0DAB8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9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FF6C7-0868-420D-B257-8082F0DAB8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0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15517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6800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7291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7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6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7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3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9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938807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8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7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5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5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2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0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8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5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2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24732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10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96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91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3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8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2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5735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75071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909316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572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91930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10525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BBFD55A-89D3-4040-B727-BB59B371E2C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725" y="3810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05E65-08C2-4303-8348-0E26F97CC3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0406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53148-965C-4BB0-A45F-D6121F7D4A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94896-9FF9-43CB-9CFF-931E04EA7D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94" y="10495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2DAF27-A0A0-4CD2-BCD7-89CD57D583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9361-1473-4700-8A4F-245186F3EF4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C085-0498-45D2-A906-F54510E9E7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CA56D-D836-4252-90A1-20A36B05D3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0406" y="75339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968E6-71F4-467B-ACB0-0B454B7E0B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A3AE1-8222-4617-A801-C326217AED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94" y="10495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9E758-ED3D-4E97-825B-810931A3BA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06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2"/>
            </p:custDataLst>
          </p:nvPr>
        </p:nvSpPr>
        <p:spPr bwMode="auto">
          <a:xfrm>
            <a:off x="1057275" y="916404"/>
            <a:ext cx="1076325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2304735" y="2061247"/>
            <a:ext cx="6563040" cy="4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2022</a:t>
            </a:r>
            <a:endParaRPr kumimoji="0" lang="zh-CN" altLang="en-US" sz="32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787038-C49F-406C-9E2D-7A49CA142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569" y="1937698"/>
            <a:ext cx="3139712" cy="1572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548286-D1AE-4381-91C5-60BF977942A4}"/>
              </a:ext>
            </a:extLst>
          </p:cNvPr>
          <p:cNvSpPr txBox="1"/>
          <p:nvPr/>
        </p:nvSpPr>
        <p:spPr>
          <a:xfrm>
            <a:off x="1857375" y="3362325"/>
            <a:ext cx="8277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38: BIỂU THỨC SỐ. TÍNH GIÁ TRỊ CỦA BIỂU THỨC SỐ 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508505" y="906175"/>
            <a:ext cx="4577744" cy="4506769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F3A5C-9026-4E3C-9156-5E4C853F2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388" y="2184663"/>
            <a:ext cx="6096528" cy="2091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03980"/>
            <a:ext cx="12192002" cy="8486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535" y="-27408"/>
            <a:ext cx="12192002" cy="8486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535" y="1652652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05666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84599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04265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3198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02864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490885" y="2307065"/>
            <a:ext cx="9197162" cy="2159006"/>
          </a:xfrm>
          <a:prstGeom prst="trapezoid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6633" y="4165396"/>
            <a:ext cx="368299" cy="1311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269062"/>
            <a:ext cx="12192000" cy="10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35" y="177794"/>
            <a:ext cx="6712262" cy="2159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6" y="668957"/>
            <a:ext cx="2099542" cy="2099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631">
            <a:off x="2603135" y="820670"/>
            <a:ext cx="2103120" cy="2103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0305">
            <a:off x="6873984" y="-86703"/>
            <a:ext cx="2103120" cy="2103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1" y="559644"/>
            <a:ext cx="2103120" cy="2103120"/>
          </a:xfrm>
          <a:prstGeom prst="rect">
            <a:avLst/>
          </a:prstGeom>
        </p:spPr>
      </p:pic>
      <p:sp>
        <p:nvSpPr>
          <p:cNvPr id="24" name="Snip and Round Single Corner Rectangle 23"/>
          <p:cNvSpPr/>
          <p:nvPr/>
        </p:nvSpPr>
        <p:spPr>
          <a:xfrm>
            <a:off x="1382232" y="4581808"/>
            <a:ext cx="9537405" cy="940978"/>
          </a:xfrm>
          <a:prstGeom prst="snip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 + 8 – 15 = ?</a:t>
            </a:r>
          </a:p>
        </p:txBody>
      </p:sp>
      <p:sp>
        <p:nvSpPr>
          <p:cNvPr id="25" name="Pentagon 24"/>
          <p:cNvSpPr/>
          <p:nvPr/>
        </p:nvSpPr>
        <p:spPr>
          <a:xfrm>
            <a:off x="1084880" y="5706395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35</a:t>
            </a:r>
          </a:p>
        </p:txBody>
      </p:sp>
      <p:sp>
        <p:nvSpPr>
          <p:cNvPr id="26" name="Pentagon 25"/>
          <p:cNvSpPr/>
          <p:nvPr/>
        </p:nvSpPr>
        <p:spPr>
          <a:xfrm>
            <a:off x="1084879" y="6248552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25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94566" y="5695177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36</a:t>
            </a:r>
          </a:p>
        </p:txBody>
      </p:sp>
      <p:sp>
        <p:nvSpPr>
          <p:cNvPr id="28" name="Pentagon 27"/>
          <p:cNvSpPr/>
          <p:nvPr/>
        </p:nvSpPr>
        <p:spPr>
          <a:xfrm>
            <a:off x="6794565" y="6237334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26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9" b="28589"/>
          <a:stretch/>
        </p:blipFill>
        <p:spPr>
          <a:xfrm>
            <a:off x="4814201" y="2603976"/>
            <a:ext cx="2277715" cy="1880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6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17696 -0.2919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0416 -0.29977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1797 -0.49908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t v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0886 -0.29028 " pathEditMode="relative" rAng="0" ptsTypes="AA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03980"/>
            <a:ext cx="12192002" cy="8486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535" y="-27408"/>
            <a:ext cx="12192002" cy="8486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535" y="1652652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05666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84599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04265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3198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02864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490885" y="2307065"/>
            <a:ext cx="9197162" cy="2159006"/>
          </a:xfrm>
          <a:prstGeom prst="trapezoid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6633" y="4165396"/>
            <a:ext cx="368299" cy="1311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269062"/>
            <a:ext cx="12192000" cy="10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35" y="177794"/>
            <a:ext cx="6712262" cy="2159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6" y="668957"/>
            <a:ext cx="2099542" cy="2099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631">
            <a:off x="2603135" y="820670"/>
            <a:ext cx="2103120" cy="2103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0305">
            <a:off x="6873984" y="-86703"/>
            <a:ext cx="2103120" cy="2103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1" y="559644"/>
            <a:ext cx="2103120" cy="2103120"/>
          </a:xfrm>
          <a:prstGeom prst="rect">
            <a:avLst/>
          </a:prstGeom>
        </p:spPr>
      </p:pic>
      <p:sp>
        <p:nvSpPr>
          <p:cNvPr id="24" name="Snip and Round Single Corner Rectangle 23"/>
          <p:cNvSpPr/>
          <p:nvPr/>
        </p:nvSpPr>
        <p:spPr>
          <a:xfrm>
            <a:off x="1382232" y="4581808"/>
            <a:ext cx="9537405" cy="940978"/>
          </a:xfrm>
          <a:prstGeom prst="snip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x 8 = ?</a:t>
            </a:r>
          </a:p>
        </p:txBody>
      </p:sp>
      <p:sp>
        <p:nvSpPr>
          <p:cNvPr id="25" name="Pentagon 24"/>
          <p:cNvSpPr/>
          <p:nvPr/>
        </p:nvSpPr>
        <p:spPr>
          <a:xfrm>
            <a:off x="6480550" y="5881598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56</a:t>
            </a:r>
          </a:p>
        </p:txBody>
      </p:sp>
      <p:sp>
        <p:nvSpPr>
          <p:cNvPr id="26" name="Pentagon 25"/>
          <p:cNvSpPr/>
          <p:nvPr/>
        </p:nvSpPr>
        <p:spPr>
          <a:xfrm>
            <a:off x="1514808" y="5878654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54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9" b="28589"/>
          <a:stretch/>
        </p:blipFill>
        <p:spPr>
          <a:xfrm>
            <a:off x="4814201" y="2603976"/>
            <a:ext cx="2277715" cy="1880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0416 -0.2997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0886 -0.29028 " pathEditMode="relative" rAng="0" ptsTypes="AA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17696 -0.2919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1797 -0.49908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t v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803980"/>
            <a:ext cx="12192002" cy="84867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535" y="-27408"/>
            <a:ext cx="12192002" cy="84867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535" y="1652652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05666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84599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04265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83198"/>
            <a:ext cx="12192000" cy="7789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02864"/>
            <a:ext cx="12192000" cy="77893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490885" y="2307065"/>
            <a:ext cx="9197162" cy="2159006"/>
          </a:xfrm>
          <a:prstGeom prst="trapezoid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6633" y="4165396"/>
            <a:ext cx="368299" cy="1311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269062"/>
            <a:ext cx="12192000" cy="10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35" y="177794"/>
            <a:ext cx="6712262" cy="2159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6" y="668957"/>
            <a:ext cx="2099542" cy="20995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631">
            <a:off x="2603135" y="820670"/>
            <a:ext cx="2103120" cy="2103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0305">
            <a:off x="6873984" y="-86703"/>
            <a:ext cx="2103120" cy="2103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1" y="559644"/>
            <a:ext cx="2103120" cy="2103120"/>
          </a:xfrm>
          <a:prstGeom prst="rect">
            <a:avLst/>
          </a:prstGeom>
        </p:spPr>
      </p:pic>
      <p:sp>
        <p:nvSpPr>
          <p:cNvPr id="24" name="Snip and Round Single Corner Rectangle 23"/>
          <p:cNvSpPr/>
          <p:nvPr/>
        </p:nvSpPr>
        <p:spPr>
          <a:xfrm>
            <a:off x="1382232" y="4581808"/>
            <a:ext cx="9537405" cy="940978"/>
          </a:xfrm>
          <a:prstGeom prst="snip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 : 9 + 10 = ?</a:t>
            </a:r>
          </a:p>
        </p:txBody>
      </p:sp>
      <p:sp>
        <p:nvSpPr>
          <p:cNvPr id="25" name="Pentagon 24"/>
          <p:cNvSpPr/>
          <p:nvPr/>
        </p:nvSpPr>
        <p:spPr>
          <a:xfrm>
            <a:off x="1552019" y="6193413"/>
            <a:ext cx="4581189" cy="445926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17</a:t>
            </a:r>
          </a:p>
        </p:txBody>
      </p:sp>
      <p:sp>
        <p:nvSpPr>
          <p:cNvPr id="26" name="Pentagon 25"/>
          <p:cNvSpPr/>
          <p:nvPr/>
        </p:nvSpPr>
        <p:spPr>
          <a:xfrm>
            <a:off x="1651409" y="5672082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16</a:t>
            </a:r>
          </a:p>
        </p:txBody>
      </p:sp>
      <p:sp>
        <p:nvSpPr>
          <p:cNvPr id="27" name="Pentagon 26"/>
          <p:cNvSpPr/>
          <p:nvPr/>
        </p:nvSpPr>
        <p:spPr>
          <a:xfrm>
            <a:off x="6794566" y="5695177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8" name="Pentagon 27"/>
          <p:cNvSpPr/>
          <p:nvPr/>
        </p:nvSpPr>
        <p:spPr>
          <a:xfrm>
            <a:off x="6794565" y="6237334"/>
            <a:ext cx="4581189" cy="366954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9" b="28589"/>
          <a:stretch/>
        </p:blipFill>
        <p:spPr>
          <a:xfrm>
            <a:off x="4814201" y="2603976"/>
            <a:ext cx="2277715" cy="1880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4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17696 -0.2919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0416 -0.29977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1797 -0.49908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t va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0886 -0.29028 " pathEditMode="relative" rAng="0" ptsTypes="AA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t tr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74320"/>
            <a:ext cx="11858171" cy="618363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097A9-E1A5-4E27-8085-D418A8723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91" y="513315"/>
            <a:ext cx="1666875" cy="676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1645CD-7B9A-43E1-A2CA-5ECF813AD6FD}"/>
              </a:ext>
            </a:extLst>
          </p:cNvPr>
          <p:cNvSpPr txBox="1"/>
          <p:nvPr/>
        </p:nvSpPr>
        <p:spPr>
          <a:xfrm>
            <a:off x="4295775" y="428625"/>
            <a:ext cx="603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E39A2-347D-4630-8C17-0B3744CA9853}"/>
              </a:ext>
            </a:extLst>
          </p:cNvPr>
          <p:cNvSpPr txBox="1"/>
          <p:nvPr/>
        </p:nvSpPr>
        <p:spPr>
          <a:xfrm>
            <a:off x="523875" y="1143000"/>
            <a:ext cx="11220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Rót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sang 3 ca,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 2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5AA1C7D-DFD3-4F7C-811B-B65AAF1EE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59" y="3990976"/>
            <a:ext cx="2526366" cy="23860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5D96DD8-7747-424C-A5A7-4C5F64695772}"/>
              </a:ext>
            </a:extLst>
          </p:cNvPr>
          <p:cNvGrpSpPr/>
          <p:nvPr/>
        </p:nvGrpSpPr>
        <p:grpSpPr>
          <a:xfrm>
            <a:off x="6591300" y="5257800"/>
            <a:ext cx="1419224" cy="1419224"/>
            <a:chOff x="6638925" y="5010150"/>
            <a:chExt cx="1419224" cy="1419224"/>
          </a:xfrm>
        </p:grpSpPr>
        <p:pic>
          <p:nvPicPr>
            <p:cNvPr id="12" name="Picture 11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3D55EB91-82F7-46F7-ADE6-D2FCE1D46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A85178-A7F2-4206-A68C-D5E6DFAE51A8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61022-0D3F-4488-BAA6-12138FD6E43D}"/>
              </a:ext>
            </a:extLst>
          </p:cNvPr>
          <p:cNvGrpSpPr/>
          <p:nvPr/>
        </p:nvGrpSpPr>
        <p:grpSpPr>
          <a:xfrm>
            <a:off x="5419725" y="5229225"/>
            <a:ext cx="1419224" cy="1419224"/>
            <a:chOff x="6638925" y="5010150"/>
            <a:chExt cx="1419224" cy="1419224"/>
          </a:xfrm>
        </p:grpSpPr>
        <p:pic>
          <p:nvPicPr>
            <p:cNvPr id="17" name="Picture 16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3107757D-7839-48AE-9475-DC5F0FA83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409B56-5B38-4F42-81E4-32DB344A85F5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FDDBD6-C5AF-47BC-B896-3A47C9413C0E}"/>
              </a:ext>
            </a:extLst>
          </p:cNvPr>
          <p:cNvGrpSpPr/>
          <p:nvPr/>
        </p:nvGrpSpPr>
        <p:grpSpPr>
          <a:xfrm>
            <a:off x="4181475" y="5238750"/>
            <a:ext cx="1419224" cy="1419224"/>
            <a:chOff x="6638925" y="5010150"/>
            <a:chExt cx="1419224" cy="1419224"/>
          </a:xfrm>
        </p:grpSpPr>
        <p:pic>
          <p:nvPicPr>
            <p:cNvPr id="21" name="Picture 20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80807178-8344-42CF-A29B-F9AAC6E7F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CF8155-0ABB-42A3-9C40-2C38ADC35613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A679D8A-59CD-41F1-A763-594F8C7D6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25" y="4033504"/>
            <a:ext cx="1247776" cy="2205371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F8461E0-4862-4131-87A7-F8979B4055D5}"/>
              </a:ext>
            </a:extLst>
          </p:cNvPr>
          <p:cNvSpPr/>
          <p:nvPr/>
        </p:nvSpPr>
        <p:spPr>
          <a:xfrm>
            <a:off x="1447800" y="2581275"/>
            <a:ext cx="4105275" cy="1276350"/>
          </a:xfrm>
          <a:prstGeom prst="wedgeRoundRectCallout">
            <a:avLst>
              <a:gd name="adj1" fmla="val -34058"/>
              <a:gd name="adj2" fmla="val 69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ở 3 ca,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C8BAC76-ABA4-42DB-A9FA-23791EA4738D}"/>
              </a:ext>
            </a:extLst>
          </p:cNvPr>
          <p:cNvSpPr/>
          <p:nvPr/>
        </p:nvSpPr>
        <p:spPr>
          <a:xfrm>
            <a:off x="7315200" y="1828800"/>
            <a:ext cx="4762501" cy="1619249"/>
          </a:xfrm>
          <a:prstGeom prst="wedgeRoundRectCallout">
            <a:avLst>
              <a:gd name="adj1" fmla="val -12241"/>
              <a:gd name="adj2" fmla="val 7593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Ta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gộp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10 – 2 x 3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09575"/>
            <a:ext cx="11858171" cy="5838825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43B731-AC56-4698-8C5C-FF55BE1EBD55}"/>
              </a:ext>
            </a:extLst>
          </p:cNvPr>
          <p:cNvSpPr txBox="1"/>
          <p:nvPr/>
        </p:nvSpPr>
        <p:spPr>
          <a:xfrm>
            <a:off x="419100" y="809625"/>
            <a:ext cx="1122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10 – 2 x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C0FB98-E646-4A94-B40C-99A99BECA9AA}"/>
              </a:ext>
            </a:extLst>
          </p:cNvPr>
          <p:cNvSpPr txBox="1"/>
          <p:nvPr/>
        </p:nvSpPr>
        <p:spPr>
          <a:xfrm>
            <a:off x="3810000" y="1447800"/>
            <a:ext cx="762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10 – 2 x 3 = 10 - 6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EEA757-628D-4C99-B8EA-FB9B1015385B}"/>
              </a:ext>
            </a:extLst>
          </p:cNvPr>
          <p:cNvSpPr txBox="1"/>
          <p:nvPr/>
        </p:nvSpPr>
        <p:spPr>
          <a:xfrm>
            <a:off x="5715000" y="2057400"/>
            <a:ext cx="294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D0A9EB-33D7-4EF3-83E2-D4F9F0E09EBA}"/>
              </a:ext>
            </a:extLst>
          </p:cNvPr>
          <p:cNvSpPr/>
          <p:nvPr/>
        </p:nvSpPr>
        <p:spPr>
          <a:xfrm>
            <a:off x="285750" y="2933700"/>
            <a:ext cx="11582400" cy="2590800"/>
          </a:xfrm>
          <a:prstGeom prst="rect">
            <a:avLst/>
          </a:prstGeom>
          <a:solidFill>
            <a:srgbClr val="BA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A0887-83BD-4080-A024-A51493C1E6F1}"/>
              </a:ext>
            </a:extLst>
          </p:cNvPr>
          <p:cNvSpPr txBox="1"/>
          <p:nvPr/>
        </p:nvSpPr>
        <p:spPr>
          <a:xfrm>
            <a:off x="238125" y="3152775"/>
            <a:ext cx="1146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 ta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51C083-5D7B-4521-8256-E58BD746DB19}"/>
              </a:ext>
            </a:extLst>
          </p:cNvPr>
          <p:cNvSpPr txBox="1"/>
          <p:nvPr/>
        </p:nvSpPr>
        <p:spPr>
          <a:xfrm>
            <a:off x="190500" y="4191000"/>
            <a:ext cx="1146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chia, ta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74320"/>
            <a:ext cx="11858171" cy="618363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89BBD-82C4-4A96-87D0-F13F3769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452437"/>
            <a:ext cx="1657350" cy="7143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FC0245C-A53B-450B-9D1B-CA423D841764}"/>
              </a:ext>
            </a:extLst>
          </p:cNvPr>
          <p:cNvGrpSpPr/>
          <p:nvPr/>
        </p:nvGrpSpPr>
        <p:grpSpPr>
          <a:xfrm>
            <a:off x="2821843" y="546570"/>
            <a:ext cx="619044" cy="584775"/>
            <a:chOff x="621568" y="794220"/>
            <a:chExt cx="619044" cy="5847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B1DEAA-72EE-4C2D-990A-16476C72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C6A793-8A08-4949-B3A2-7D30C2EF8B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9E9FF-E741-4B94-951F-91AF124C3BC0}"/>
              </a:ext>
            </a:extLst>
          </p:cNvPr>
          <p:cNvSpPr txBox="1"/>
          <p:nvPr/>
        </p:nvSpPr>
        <p:spPr>
          <a:xfrm>
            <a:off x="3381374" y="533400"/>
            <a:ext cx="82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8E8C0-9936-4A1A-B6F3-957F0B091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" y="1852612"/>
            <a:ext cx="4319035" cy="222408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F61A01-D9BB-4C5A-8C0F-D90544B89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37552"/>
              </p:ext>
            </p:extLst>
          </p:nvPr>
        </p:nvGraphicFramePr>
        <p:xfrm>
          <a:off x="5886450" y="1777492"/>
          <a:ext cx="3343275" cy="2145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2202300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: 5 x 2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24 + 5 x 6 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– 18 : 3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9169131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7F81BBA-F8A4-4195-8B44-59FA0A1751E8}"/>
              </a:ext>
            </a:extLst>
          </p:cNvPr>
          <p:cNvSpPr txBox="1"/>
          <p:nvPr/>
        </p:nvSpPr>
        <p:spPr>
          <a:xfrm>
            <a:off x="290512" y="4534585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30 : 5 x 2 = 6 x 2 </a:t>
            </a:r>
          </a:p>
          <a:p>
            <a:pPr algn="just"/>
            <a:r>
              <a:rPr lang="pt-B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                    = 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D903C5-1D62-440B-811F-B911D1DEAE57}"/>
              </a:ext>
            </a:extLst>
          </p:cNvPr>
          <p:cNvSpPr txBox="1"/>
          <p:nvPr/>
        </p:nvSpPr>
        <p:spPr>
          <a:xfrm>
            <a:off x="4176712" y="4525060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24 + 5 x 6 = 24 + 30 </a:t>
            </a:r>
          </a:p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54 </a:t>
            </a:r>
            <a:endParaRPr lang="pt-BR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2BF782-00BB-496A-9CB6-FB62DCA07F8C}"/>
              </a:ext>
            </a:extLst>
          </p:cNvPr>
          <p:cNvSpPr txBox="1"/>
          <p:nvPr/>
        </p:nvSpPr>
        <p:spPr>
          <a:xfrm>
            <a:off x="8377237" y="4486960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30 – 18 : 3 = 30 – 6</a:t>
            </a:r>
          </a:p>
          <a:p>
            <a:pPr algn="just"/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  <a:endParaRPr lang="pt-BR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253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85725"/>
            <a:ext cx="11858171" cy="6372225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89BBD-82C4-4A96-87D0-F13F3769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229749"/>
            <a:ext cx="1466850" cy="63226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FC0245C-A53B-450B-9D1B-CA423D841764}"/>
              </a:ext>
            </a:extLst>
          </p:cNvPr>
          <p:cNvGrpSpPr/>
          <p:nvPr/>
        </p:nvGrpSpPr>
        <p:grpSpPr>
          <a:xfrm>
            <a:off x="2717068" y="127470"/>
            <a:ext cx="619044" cy="584775"/>
            <a:chOff x="621568" y="794220"/>
            <a:chExt cx="619044" cy="5847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B1DEAA-72EE-4C2D-990A-16476C72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C6A793-8A08-4949-B3A2-7D30C2EF8B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9E9FF-E741-4B94-951F-91AF124C3BC0}"/>
              </a:ext>
            </a:extLst>
          </p:cNvPr>
          <p:cNvSpPr txBox="1"/>
          <p:nvPr/>
        </p:nvSpPr>
        <p:spPr>
          <a:xfrm>
            <a:off x="3276599" y="114300"/>
            <a:ext cx="82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B19BACD-18BA-42EF-A96A-C57DDE391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14424"/>
            <a:ext cx="6858000" cy="52101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AE0091-164A-493C-BD5B-40753BE50D44}"/>
              </a:ext>
            </a:extLst>
          </p:cNvPr>
          <p:cNvGrpSpPr/>
          <p:nvPr/>
        </p:nvGrpSpPr>
        <p:grpSpPr>
          <a:xfrm>
            <a:off x="4571692" y="2959436"/>
            <a:ext cx="1275158" cy="773171"/>
            <a:chOff x="4571692" y="2959436"/>
            <a:chExt cx="1275158" cy="7731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EE4427-57A7-47BB-BCA3-5DFAF64C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BF0118-60BB-48A7-87B7-72B94F0C0AAD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8C2A47-868F-4BDA-B46D-EFA26915A29D}"/>
              </a:ext>
            </a:extLst>
          </p:cNvPr>
          <p:cNvGrpSpPr/>
          <p:nvPr/>
        </p:nvGrpSpPr>
        <p:grpSpPr>
          <a:xfrm>
            <a:off x="6838642" y="2511761"/>
            <a:ext cx="1275158" cy="773171"/>
            <a:chOff x="4571692" y="2959436"/>
            <a:chExt cx="1275158" cy="7731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DAD075-2096-492E-ADE0-E0C44366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7CC03-FF98-4C32-BCB3-4B2DC94F06FF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624713-E7C7-48F2-86F4-57A7B1AAE8F8}"/>
              </a:ext>
            </a:extLst>
          </p:cNvPr>
          <p:cNvGrpSpPr/>
          <p:nvPr/>
        </p:nvGrpSpPr>
        <p:grpSpPr>
          <a:xfrm>
            <a:off x="4485967" y="4169111"/>
            <a:ext cx="1275158" cy="773171"/>
            <a:chOff x="4571692" y="2959436"/>
            <a:chExt cx="1275158" cy="7731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B08385-C541-45C5-BCFB-D65D94E84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6F9CC-9196-4D31-AF0E-06F1A57ABD15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1FEB48-A9F6-466D-ABBB-48B20B86F068}"/>
              </a:ext>
            </a:extLst>
          </p:cNvPr>
          <p:cNvGrpSpPr/>
          <p:nvPr/>
        </p:nvGrpSpPr>
        <p:grpSpPr>
          <a:xfrm>
            <a:off x="6686242" y="3873836"/>
            <a:ext cx="1275158" cy="773171"/>
            <a:chOff x="4571692" y="2959436"/>
            <a:chExt cx="1275158" cy="7731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66C4AE-A0D8-4E8A-82CD-421E7B7B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6669A5-E4F6-4478-A576-BEBD31E74AB3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B64D29-ED16-4191-A4CF-298CCA8B8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3" y="709612"/>
            <a:ext cx="2492759" cy="1681163"/>
          </a:xfrm>
          <a:prstGeom prst="rect">
            <a:avLst/>
          </a:prstGeom>
        </p:spPr>
      </p:pic>
      <p:pic>
        <p:nvPicPr>
          <p:cNvPr id="25" name="Picture 2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BD7830-2D04-4015-8CBD-9A27FB585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4438650"/>
            <a:ext cx="3145154" cy="191928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8A66E05-50B1-4D54-8EF7-B43828935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2" y="607915"/>
            <a:ext cx="2224088" cy="2254348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ACAC3384-7B81-4E0C-AF67-5F755E47D1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63" y="4076700"/>
            <a:ext cx="2418291" cy="19399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D4BCCAE-F04E-4719-95C9-6681609C8F3C}"/>
              </a:ext>
            </a:extLst>
          </p:cNvPr>
          <p:cNvSpPr txBox="1"/>
          <p:nvPr/>
        </p:nvSpPr>
        <p:spPr>
          <a:xfrm>
            <a:off x="3657600" y="7620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6AFB11-F1FD-4DB2-9404-8ECD2C6DC298}"/>
              </a:ext>
            </a:extLst>
          </p:cNvPr>
          <p:cNvSpPr txBox="1"/>
          <p:nvPr/>
        </p:nvSpPr>
        <p:spPr>
          <a:xfrm>
            <a:off x="10734675" y="70485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D79612-6FE2-430A-86C2-1717AC2C8C8D}"/>
              </a:ext>
            </a:extLst>
          </p:cNvPr>
          <p:cNvSpPr txBox="1"/>
          <p:nvPr/>
        </p:nvSpPr>
        <p:spPr>
          <a:xfrm>
            <a:off x="1304925" y="53721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72578C-556C-483E-8FC3-8BE3B122CCA7}"/>
              </a:ext>
            </a:extLst>
          </p:cNvPr>
          <p:cNvSpPr txBox="1"/>
          <p:nvPr/>
        </p:nvSpPr>
        <p:spPr>
          <a:xfrm>
            <a:off x="10887075" y="490537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323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23581 -0.237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10091 -0.057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08658 0.259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8841 0.002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38 - Biểu thức số. Tính giá trị của biểu thức số (Tiết 2)"/>
  <p:tag name="ISPRING_ULTRA_SCORM_COURSE_ID" val="E0A18EF5-CC7C-42E4-8272-38F1A1D3208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Ft9p{51BC226E-987B-4F86-B8F6-A3521C4DCD03}&quot;,&quot;D:\\D\\Chủ nhiệm 25-26\\GADT\\Toán\\T 1-18\\Toán 3_KNTT_Tuan  (15)\\BÀI 38 BIỂU THỨC SỐ. TÍNH GIÁ TRỊ CÙA BIỂU THỨC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8 - Biểu thức số. Tính giá trị của biểu thức số (Tiết 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24EB86-C608-4635-A53C-496729BE1C60}:3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9C0F57-A360-49B7-A1DC-A249BD8DAD68}:3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974BAC-2644-4FF3-A714-A2ABFC05D527}:3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2B9C92-7E54-4133-9157-55EC2C7496D3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AE6650-A7CA-4E7E-B905-B9F283B19DA5}:2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176074-04D6-4261-8BBB-3398D9108CBA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AD4ED9-19C4-4D15-ADFB-E754021ED0C0}: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822521-CCC4-4542-AD29-84C8C8F04836}:3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6D0E31-DECB-440E-831C-23D53589AE6D}:3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050788-CABA-45AD-A716-8A949028E5D3}:34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373</Words>
  <Application>Microsoft Office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Calibri Light</vt:lpstr>
      <vt:lpstr>Tahoma</vt:lpstr>
      <vt:lpstr>Times New Roman</vt:lpstr>
      <vt:lpstr>方正卡通简体</vt:lpstr>
      <vt:lpstr>千图网拥有20W+精美PPT模板 更多PPT模板下载至：www.58pic.com/office/ppt​​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38 - Biểu thức số. Tính giá trị của biểu thức số (Tiết 2)</dc:title>
  <dc:creator>Thao Tran</dc:creator>
  <cp:lastModifiedBy>Admin</cp:lastModifiedBy>
  <cp:revision>31</cp:revision>
  <dcterms:created xsi:type="dcterms:W3CDTF">2022-09-23T03:25:59Z</dcterms:created>
  <dcterms:modified xsi:type="dcterms:W3CDTF">2025-12-15T15:22:40Z</dcterms:modified>
</cp:coreProperties>
</file>