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8" r:id="rId3"/>
  </p:sldMasterIdLst>
  <p:notesMasterIdLst>
    <p:notesMasterId r:id="rId12"/>
  </p:notesMasterIdLst>
  <p:sldIdLst>
    <p:sldId id="282" r:id="rId4"/>
    <p:sldId id="296" r:id="rId5"/>
    <p:sldId id="2632" r:id="rId6"/>
    <p:sldId id="277" r:id="rId7"/>
    <p:sldId id="300" r:id="rId8"/>
    <p:sldId id="2639" r:id="rId9"/>
    <p:sldId id="2640" r:id="rId10"/>
    <p:sldId id="264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5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8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37523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0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5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2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2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9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329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4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3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78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3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02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31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5269AC-8E6D-4772-BC29-E4264B57BB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37147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2025/12/10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18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4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10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46" y="97962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549132" y="366017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919721" y="191551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76395" y="46081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36895" y="461902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0551" y="2406650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49697" y="33617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: 3 = 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300" y="4966902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35397" y="5913627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– 3 = 12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958678" y="2416175"/>
            <a:ext cx="554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84585" y="33236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: 5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=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063288" y="5018642"/>
            <a:ext cx="5804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7980" y="590650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– 5= 15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3772737" y="1260644"/>
            <a:ext cx="4365812" cy="493486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năm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48" y="3025855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319" y="4033591"/>
            <a:ext cx="2877561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0" grpId="0" bldLvl="0" animBg="1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62339-F584-49B4-AC31-3410C8ED0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48" y="2503855"/>
            <a:ext cx="5614903" cy="1774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400175" y="3105150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122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9552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200977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724025" y="44767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5" y="3162300"/>
            <a:ext cx="2228850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327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19650" y="45148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243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195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56" y="310812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1" y="309165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034537" y="315777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12" y="377764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6" y="35623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955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94" y="35666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6" y="40005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39997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908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44569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70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1" y="312023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983488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8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36004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830" y="382106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919" y="36047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40386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0283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733" y="38115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4855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5A9BC-0254-4B85-84C5-CA7823C9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1813"/>
              </p:ext>
            </p:extLst>
          </p:nvPr>
        </p:nvGraphicFramePr>
        <p:xfrm>
          <a:off x="2362199" y="1496219"/>
          <a:ext cx="8296276" cy="1957704"/>
        </p:xfrm>
        <a:graphic>
          <a:graphicData uri="http://schemas.openxmlformats.org/drawingml/2006/table">
            <a:tbl>
              <a:tblPr/>
              <a:tblGrid>
                <a:gridCol w="207406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cho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Giảm 3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Gấp 4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F05C-2677-4F54-BCF6-4B0141793C03}"/>
              </a:ext>
            </a:extLst>
          </p:cNvPr>
          <p:cNvSpPr/>
          <p:nvPr/>
        </p:nvSpPr>
        <p:spPr>
          <a:xfrm>
            <a:off x="7053901" y="19911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3B688C-55D3-453C-81E5-128C12C26190}"/>
              </a:ext>
            </a:extLst>
          </p:cNvPr>
          <p:cNvSpPr/>
          <p:nvPr/>
        </p:nvSpPr>
        <p:spPr>
          <a:xfrm>
            <a:off x="7063426" y="27912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16E412-7589-448B-ADE5-4F2176F91C2E}"/>
              </a:ext>
            </a:extLst>
          </p:cNvPr>
          <p:cNvSpPr/>
          <p:nvPr/>
        </p:nvSpPr>
        <p:spPr>
          <a:xfrm>
            <a:off x="9120826" y="2010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EABE00-4722-4BBA-82B9-23E29D16EBE4}"/>
              </a:ext>
            </a:extLst>
          </p:cNvPr>
          <p:cNvSpPr/>
          <p:nvPr/>
        </p:nvSpPr>
        <p:spPr>
          <a:xfrm>
            <a:off x="9139876" y="2772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BE2E1D-FCDE-4BAD-8D47-E8D62EFF4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58300"/>
              </p:ext>
            </p:extLst>
          </p:nvPr>
        </p:nvGraphicFramePr>
        <p:xfrm>
          <a:off x="1676399" y="3725069"/>
          <a:ext cx="10048876" cy="2194560"/>
        </p:xfrm>
        <a:graphic>
          <a:graphicData uri="http://schemas.openxmlformats.org/drawingml/2006/table">
            <a:tbl>
              <a:tblPr/>
              <a:tblGrid>
                <a:gridCol w="251221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99DD66-A559-47A5-BFC6-6CC13B65375B}"/>
              </a:ext>
            </a:extLst>
          </p:cNvPr>
          <p:cNvSpPr/>
          <p:nvPr/>
        </p:nvSpPr>
        <p:spPr>
          <a:xfrm>
            <a:off x="7406326" y="4953378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2364E1-52E7-44A3-912C-8CC81370F502}"/>
              </a:ext>
            </a:extLst>
          </p:cNvPr>
          <p:cNvSpPr/>
          <p:nvPr/>
        </p:nvSpPr>
        <p:spPr>
          <a:xfrm>
            <a:off x="9939976" y="50200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9" grpId="0"/>
      <p:bldP spid="26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bê cân nặng 120 kg, con bò nặng gấp 3 lần con bê. Hỏi cả hai con cân nặng bao nhiêu ki-lô-gam?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3580" y="28435"/>
            <a:ext cx="879770" cy="963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90340" y="62806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bê</a:t>
            </a:r>
            <a:r>
              <a:rPr lang="en-US" sz="3200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3886200" y="14954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Tóm</a:t>
            </a:r>
            <a:r>
              <a:rPr lang="en-US" sz="3200" b="1" u="sng" dirty="0"/>
              <a:t> </a:t>
            </a:r>
            <a:r>
              <a:rPr lang="en-US" sz="3200" b="1" u="sng" dirty="0" err="1"/>
              <a:t>tắt</a:t>
            </a:r>
            <a:endParaRPr lang="en-US" sz="3200" b="1" u="sng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bò</a:t>
            </a:r>
            <a:r>
              <a:rPr lang="en-US" sz="32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86B0C1-4614-490E-A4F6-E3462ED3FFC5}"/>
              </a:ext>
            </a:extLst>
          </p:cNvPr>
          <p:cNvGrpSpPr/>
          <p:nvPr/>
        </p:nvGrpSpPr>
        <p:grpSpPr>
          <a:xfrm>
            <a:off x="2790825" y="2273588"/>
            <a:ext cx="1581150" cy="428625"/>
            <a:chOff x="2762250" y="2406938"/>
            <a:chExt cx="1581150" cy="42862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E0FF8-C677-4536-883F-42BF54ACE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9B21AB-C82E-4E1D-96FD-1B96B260E679}"/>
                </a:ext>
              </a:extLst>
            </p:cNvPr>
            <p:cNvCxnSpPr>
              <a:stCxn id="12" idx="3"/>
              <a:endCxn id="12" idx="3"/>
            </p:cNvCxnSpPr>
            <p:nvPr/>
          </p:nvCxnSpPr>
          <p:spPr>
            <a:xfrm>
              <a:off x="2800350" y="24069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74FB60-9C30-44A6-AFB5-A8F265E5B16A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AB52CF-DE9E-4A52-A6BD-70F5E9A7847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B4F716-8EEE-4F85-A196-8C9E8C18ED5D}"/>
              </a:ext>
            </a:extLst>
          </p:cNvPr>
          <p:cNvGrpSpPr/>
          <p:nvPr/>
        </p:nvGrpSpPr>
        <p:grpSpPr>
          <a:xfrm>
            <a:off x="2800350" y="3124200"/>
            <a:ext cx="4286250" cy="263813"/>
            <a:chOff x="2771775" y="2571750"/>
            <a:chExt cx="4286250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  <a:endCxn id="61" idx="3"/>
          </p:cNvCxnSpPr>
          <p:nvPr/>
        </p:nvCxnSpPr>
        <p:spPr>
          <a:xfrm>
            <a:off x="2800350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248525" y="1857375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24775" y="23336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2781300" y="3657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-276225" y="430530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-28575" y="48672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4848225" y="42957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Cân nặng của cả hai con là: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5038725" y="481965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120 + 360 = 480 (kg)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5915025" y="538162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480 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5438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40 - Luyện tập chung (t1)"/>
  <p:tag name="ISPRING_ULTRA_SCORM_COURSE_ID" val="AC44DF4A-88B6-4F3B-ACB7-A83FB752A62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Ft9p{51BC226E-987B-4F86-B8F6-A3521C4DCD03}&quot;,&quot;D:\\D\\Spring 11 - BGĐ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0 - Luyện tập chung (t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C83786-102C-41DA-8E1D-936291FD94D2}:26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GENSWF_SLIDE_UID" val="{917872E4-061C-4D9E-83D0-7CD34D884CD1}:26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5B9819-CD17-404A-8771-7A0A96E45E30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2AE0B-5D06-4521-94E8-23E0FC94B4E6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GENSWF_SLIDE_UID" val="{2653825D-7E5A-4E4F-ACA7-97E123C61D93}:26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FB9DC1-D1BB-4FED-B74C-B9FF75F16018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6DB333-67DC-4C5F-A7E2-2564786EDC7C}:3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BD231A-EB9E-4925-8B7F-E010339E051E}:2639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326</Words>
  <Application>Microsoft Office PowerPoint</Application>
  <PresentationFormat>Widescreen</PresentationFormat>
  <Paragraphs>105</Paragraphs>
  <Slides>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印品黑体</vt:lpstr>
      <vt:lpstr>1_Office 主题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40 - Luyện tập chung (t1)</dc:title>
  <dc:creator>Thao Tran</dc:creator>
  <cp:lastModifiedBy>Admin</cp:lastModifiedBy>
  <cp:revision>40</cp:revision>
  <dcterms:created xsi:type="dcterms:W3CDTF">2022-09-23T12:04:45Z</dcterms:created>
  <dcterms:modified xsi:type="dcterms:W3CDTF">2025-12-10T15:38:09Z</dcterms:modified>
</cp:coreProperties>
</file>