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710" r:id="rId4"/>
  </p:sldMasterIdLst>
  <p:notesMasterIdLst>
    <p:notesMasterId r:id="rId14"/>
  </p:notesMasterIdLst>
  <p:sldIdLst>
    <p:sldId id="306" r:id="rId5"/>
    <p:sldId id="303" r:id="rId6"/>
    <p:sldId id="258" r:id="rId7"/>
    <p:sldId id="259" r:id="rId8"/>
    <p:sldId id="260" r:id="rId9"/>
    <p:sldId id="304" r:id="rId10"/>
    <p:sldId id="257" r:id="rId11"/>
    <p:sldId id="292" r:id="rId12"/>
    <p:sldId id="263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7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0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1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1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5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0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33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1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7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0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1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1.gif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11" Type="http://schemas.openxmlformats.org/officeDocument/2006/relationships/image" Target="../media/image17.jpeg"/><Relationship Id="rId5" Type="http://schemas.openxmlformats.org/officeDocument/2006/relationships/image" Target="../media/image10.gif"/><Relationship Id="rId10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0" Type="http://schemas.openxmlformats.org/officeDocument/2006/relationships/image" Target="../media/image10.gif"/><Relationship Id="rId4" Type="http://schemas.openxmlformats.org/officeDocument/2006/relationships/image" Target="../media/image3.jpe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233</Words>
  <Application>Microsoft Office PowerPoint</Application>
  <PresentationFormat>Widescreen</PresentationFormat>
  <Paragraphs>29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等线 Light</vt:lpstr>
      <vt:lpstr>#9Slide02 Noi dung dai</vt:lpstr>
      <vt:lpstr>Arial</vt:lpstr>
      <vt:lpstr>Calibri</vt:lpstr>
      <vt:lpstr>iCiel Crocante</vt:lpstr>
      <vt:lpstr>Montserrat Alternates Black</vt:lpstr>
      <vt:lpstr>Times New Roman</vt:lpstr>
      <vt:lpstr>1_Office Theme</vt:lpstr>
      <vt:lpstr>2_Office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2022-09-05T07:17:44Z</dcterms:created>
  <dcterms:modified xsi:type="dcterms:W3CDTF">2025-12-10T15:33:01Z</dcterms:modified>
</cp:coreProperties>
</file>