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7" r:id="rId2"/>
    <p:sldMasterId id="2147483699" r:id="rId3"/>
  </p:sldMasterIdLst>
  <p:notesMasterIdLst>
    <p:notesMasterId r:id="rId10"/>
  </p:notesMasterIdLst>
  <p:sldIdLst>
    <p:sldId id="302" r:id="rId4"/>
    <p:sldId id="280" r:id="rId5"/>
    <p:sldId id="371" r:id="rId6"/>
    <p:sldId id="269" r:id="rId7"/>
    <p:sldId id="270" r:id="rId8"/>
    <p:sldId id="29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F8482-37ED-497C-BF25-BBC0815F95B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FECBE-4DE5-4A5F-A75B-D3DB82294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0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012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a,b,c,d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14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3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37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microsoft.com/office/2007/relationships/hdphoto" Target="../media/hdphoto1.wdp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1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22" indent="0">
              <a:buNone/>
              <a:defRPr sz="3799"/>
            </a:lvl2pPr>
            <a:lvl3pPr marL="1218844" indent="0">
              <a:buNone/>
              <a:defRPr sz="3199"/>
            </a:lvl3pPr>
            <a:lvl4pPr marL="1828266" indent="0">
              <a:buNone/>
              <a:defRPr sz="2699"/>
            </a:lvl4pPr>
            <a:lvl5pPr marL="2437688" indent="0">
              <a:buNone/>
              <a:defRPr sz="2699"/>
            </a:lvl5pPr>
            <a:lvl6pPr marL="3047110" indent="0">
              <a:buNone/>
              <a:defRPr sz="2699"/>
            </a:lvl6pPr>
            <a:lvl7pPr marL="3656533" indent="0">
              <a:buNone/>
              <a:defRPr sz="2699"/>
            </a:lvl7pPr>
            <a:lvl8pPr marL="4265956" indent="0">
              <a:buNone/>
              <a:defRPr sz="2699"/>
            </a:lvl8pPr>
            <a:lvl9pPr marL="4875378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5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64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1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48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54607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821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4723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4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13440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7295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5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4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912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453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16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984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169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494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6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741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492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79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012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3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03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1"/>
            <a:ext cx="8769096" cy="136380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1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73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0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8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6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6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4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5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1"/>
            <a:ext cx="391889" cy="220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0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35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5.jp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07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210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11" indent="-380889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5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7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9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822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4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3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50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 hidden="1">
            <a:extLst>
              <a:ext uri="{FF2B5EF4-FFF2-40B4-BE49-F238E27FC236}">
                <a16:creationId xmlns:a16="http://schemas.microsoft.com/office/drawing/2014/main" id="{DD2CB0D4-C3EE-4482-94BE-0CD8DD0F3932}"/>
              </a:ext>
            </a:extLst>
          </p:cNvPr>
          <p:cNvSpPr txBox="1"/>
          <p:nvPr userDrawn="1"/>
        </p:nvSpPr>
        <p:spPr>
          <a:xfrm>
            <a:off x="-3276902" y="3576903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60298768-B9DD-4BAA-AAAA-CC62CFDBFE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4016" y="600076"/>
            <a:ext cx="2773379" cy="2828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84D98-7745-46D5-BDE8-711B90D0DEC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3546A-AD1B-40AA-9C3F-5A78DF479C1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21EA91-6C5D-4B9A-9C6D-D914CC52AA9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B10DCB-EA53-40AF-B3EE-968E9D2488D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C371E7-E38A-4169-8673-B5671D198BB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B690C0-07EE-4649-AC0E-0DDBFBDD4E7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D6D640-D26E-4A1B-A392-E49CE3D7F46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2832E0-629B-4C6B-A20C-7D6670ED972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740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182875" algn="l" defTabSz="914377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1.wav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9.jpeg"/><Relationship Id="rId5" Type="http://schemas.openxmlformats.org/officeDocument/2006/relationships/image" Target="../media/image34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2.wav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9.jpeg"/><Relationship Id="rId5" Type="http://schemas.openxmlformats.org/officeDocument/2006/relationships/image" Target="../media/image34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113915"/>
            <a:ext cx="8461587" cy="289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 rot="16200000">
            <a:off x="4898035" y="3914052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35" name="Chevron 34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36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39" name="Rectangle 38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7" name="Flowchart: Data 36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Flowchart: Data 37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8" name="dung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52" name="Rectangle 51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50" name="Isosceles Triangle 49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5318449" y="427506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Corbel" panose="020B0503020204020204"/>
              </a:rPr>
              <a:t>PLAY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15528" y="1856651"/>
            <a:ext cx="8418001" cy="14854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pPr defTabSz="914377">
              <a:defRPr/>
            </a:pPr>
            <a:r>
              <a:rPr lang="en-US" sz="3600" b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latin typeface="Arial "/>
              </a:rPr>
              <a:t>LẮP RÁP TÊN LỬA</a:t>
            </a:r>
          </a:p>
        </p:txBody>
      </p:sp>
      <p:sp>
        <p:nvSpPr>
          <p:cNvPr id="89" name="Pentagon 88">
            <a:hlinkClick r:id="" action="ppaction://hlinkshowjump?jump=nextslide"/>
          </p:cNvPr>
          <p:cNvSpPr/>
          <p:nvPr/>
        </p:nvSpPr>
        <p:spPr>
          <a:xfrm>
            <a:off x="4175783" y="3107264"/>
            <a:ext cx="1928408" cy="688971"/>
          </a:xfrm>
          <a:prstGeom prst="homePlate">
            <a:avLst/>
          </a:prstGeom>
          <a:solidFill>
            <a:srgbClr val="FFC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>
                <a:ln w="12700">
                  <a:solidFill>
                    <a:srgbClr val="5F5F5F"/>
                  </a:solidFill>
                  <a:prstDash val="solid"/>
                </a:ln>
                <a:pattFill prst="ltDnDiag">
                  <a:fgClr>
                    <a:srgbClr val="5F5F5F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Arial "/>
              </a:rPr>
              <a:t>PLAY</a:t>
            </a:r>
          </a:p>
        </p:txBody>
      </p:sp>
      <p:pic>
        <p:nvPicPr>
          <p:cNvPr id="18" name="nhac 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43171" y="-838827"/>
            <a:ext cx="609600" cy="6096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FE5DCC9-6F38-499B-93DC-8CDAEE868AC0}"/>
              </a:ext>
            </a:extLst>
          </p:cNvPr>
          <p:cNvSpPr/>
          <p:nvPr/>
        </p:nvSpPr>
        <p:spPr>
          <a:xfrm>
            <a:off x="9627051" y="1409093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Corbel" panose="020B0503020204020204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89963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3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9" grpId="0" animBg="1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5" name="dung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7F103BA6-4529-4C44-91D2-7A8D730499D4}"/>
              </a:ext>
            </a:extLst>
          </p:cNvPr>
          <p:cNvSpPr/>
          <p:nvPr/>
        </p:nvSpPr>
        <p:spPr>
          <a:xfrm>
            <a:off x="9537819" y="141188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285</a:t>
            </a:r>
          </a:p>
        </p:txBody>
      </p:sp>
      <p:grpSp>
        <p:nvGrpSpPr>
          <p:cNvPr id="33" name="Group 32"/>
          <p:cNvGrpSpPr/>
          <p:nvPr/>
        </p:nvGrpSpPr>
        <p:grpSpPr>
          <a:xfrm rot="16200000">
            <a:off x="5053398" y="3121883"/>
            <a:ext cx="2754439" cy="4750905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7351" y="1503055"/>
              <a:ext cx="2797843" cy="2144379"/>
            </a:xfrm>
            <a:prstGeom prst="rect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6070062" y="659340"/>
            <a:ext cx="3083415" cy="2282011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5" cy="2282011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11090" y="659340"/>
            <a:ext cx="3083415" cy="2282011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1" y="2232342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4750476" y="4146240"/>
            <a:ext cx="3389672" cy="20458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 ml – 135 ml = ..?..ml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condu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9" y="2866553"/>
            <a:ext cx="755608" cy="755608"/>
          </a:xfrm>
          <a:prstGeom prst="ellipse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87885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A</a:t>
            </a:r>
          </a:p>
        </p:txBody>
      </p:sp>
      <p:sp>
        <p:nvSpPr>
          <p:cNvPr id="47" name="Oval 46"/>
          <p:cNvSpPr/>
          <p:nvPr/>
        </p:nvSpPr>
        <p:spPr>
          <a:xfrm>
            <a:off x="4267371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B</a:t>
            </a:r>
          </a:p>
        </p:txBody>
      </p:sp>
      <p:sp>
        <p:nvSpPr>
          <p:cNvPr id="48" name="Oval 47"/>
          <p:cNvSpPr/>
          <p:nvPr/>
        </p:nvSpPr>
        <p:spPr>
          <a:xfrm>
            <a:off x="7246858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C</a:t>
            </a:r>
          </a:p>
        </p:txBody>
      </p:sp>
      <p:sp>
        <p:nvSpPr>
          <p:cNvPr id="49" name="Oval 48"/>
          <p:cNvSpPr/>
          <p:nvPr/>
        </p:nvSpPr>
        <p:spPr>
          <a:xfrm>
            <a:off x="10226345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6A0EBF-D93A-46FA-95DA-CF8BDE03FFE3}"/>
              </a:ext>
            </a:extLst>
          </p:cNvPr>
          <p:cNvSpPr/>
          <p:nvPr/>
        </p:nvSpPr>
        <p:spPr>
          <a:xfrm>
            <a:off x="6537897" y="136387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7D59F3-40EC-48D1-B3BB-51D892396AC8}"/>
              </a:ext>
            </a:extLst>
          </p:cNvPr>
          <p:cNvSpPr/>
          <p:nvPr/>
        </p:nvSpPr>
        <p:spPr>
          <a:xfrm>
            <a:off x="3578846" y="1383829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265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40D1717-AB46-4A3F-8A9B-21B4E63870D9}"/>
              </a:ext>
            </a:extLst>
          </p:cNvPr>
          <p:cNvSpPr/>
          <p:nvPr/>
        </p:nvSpPr>
        <p:spPr>
          <a:xfrm>
            <a:off x="568949" y="1403324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255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1"/>
            <a:ext cx="740128" cy="748835"/>
          </a:xfrm>
          <a:prstGeom prst="ellipse">
            <a:avLst/>
          </a:prstGeom>
        </p:spPr>
      </p:pic>
      <p:pic>
        <p:nvPicPr>
          <p:cNvPr id="17" name="iconsai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83" y="2869941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1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507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278 L 0.35482 -0.11643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794983" y="2893285"/>
            <a:ext cx="2754439" cy="5208104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dung"/>
          <p:cNvGrpSpPr/>
          <p:nvPr/>
        </p:nvGrpSpPr>
        <p:grpSpPr>
          <a:xfrm rot="16200000">
            <a:off x="6070062" y="659340"/>
            <a:ext cx="3083415" cy="2282011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35" name="sai3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5" cy="2282011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17" name="iconsai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417" y="2869941"/>
            <a:ext cx="740128" cy="748835"/>
          </a:xfrm>
          <a:prstGeom prst="ellipse">
            <a:avLst/>
          </a:prstGeom>
        </p:spPr>
      </p:pic>
      <p:grpSp>
        <p:nvGrpSpPr>
          <p:cNvPr id="67" name="sai1"/>
          <p:cNvGrpSpPr/>
          <p:nvPr/>
        </p:nvGrpSpPr>
        <p:grpSpPr>
          <a:xfrm rot="16200000">
            <a:off x="111090" y="659340"/>
            <a:ext cx="3083415" cy="2282011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4672405" y="4285004"/>
            <a:ext cx="3040360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292 mm + 53 mm =..?..mm</a:t>
            </a:r>
          </a:p>
        </p:txBody>
      </p:sp>
      <p:sp>
        <p:nvSpPr>
          <p:cNvPr id="47" name="Oval 46"/>
          <p:cNvSpPr/>
          <p:nvPr/>
        </p:nvSpPr>
        <p:spPr>
          <a:xfrm>
            <a:off x="1287885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4267371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7246858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C</a:t>
            </a:r>
          </a:p>
        </p:txBody>
      </p:sp>
      <p:sp>
        <p:nvSpPr>
          <p:cNvPr id="50" name="Oval 49"/>
          <p:cNvSpPr/>
          <p:nvPr/>
        </p:nvSpPr>
        <p:spPr>
          <a:xfrm>
            <a:off x="10226345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AEC3BE-925B-4051-9043-05EA6EB19E27}"/>
              </a:ext>
            </a:extLst>
          </p:cNvPr>
          <p:cNvSpPr/>
          <p:nvPr/>
        </p:nvSpPr>
        <p:spPr>
          <a:xfrm>
            <a:off x="670676" y="1332351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303D91A-49DA-4E42-A213-FEF1553290C2}"/>
              </a:ext>
            </a:extLst>
          </p:cNvPr>
          <p:cNvSpPr/>
          <p:nvPr/>
        </p:nvSpPr>
        <p:spPr>
          <a:xfrm>
            <a:off x="3629088" y="1368457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347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B9BB1E8-BBF9-474C-A3BB-FAA4C2FAAF6C}"/>
              </a:ext>
            </a:extLst>
          </p:cNvPr>
          <p:cNvSpPr/>
          <p:nvPr/>
        </p:nvSpPr>
        <p:spPr>
          <a:xfrm>
            <a:off x="6645707" y="139390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7D777A4-9EB0-400B-83B3-8A6325BB57BD}"/>
              </a:ext>
            </a:extLst>
          </p:cNvPr>
          <p:cNvSpPr/>
          <p:nvPr/>
        </p:nvSpPr>
        <p:spPr>
          <a:xfrm>
            <a:off x="9592916" y="1368456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1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1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29" y="2862147"/>
            <a:ext cx="755608" cy="7556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665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11016 -0.11481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546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11016 -0.11481 " pathEditMode="relative" rAng="0" ptsTypes="AA">
                                      <p:cBhvr>
                                        <p:cTn id="32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54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568242" y="3528963"/>
            <a:ext cx="2754439" cy="4011519"/>
            <a:chOff x="745748" y="1082056"/>
            <a:chExt cx="3709445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7350" y="1503055"/>
              <a:ext cx="2797843" cy="2144379"/>
            </a:xfrm>
            <a:prstGeom prst="rect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7859242" y="351643"/>
            <a:ext cx="3083415" cy="2899456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dung"/>
          <p:cNvGrpSpPr/>
          <p:nvPr/>
        </p:nvGrpSpPr>
        <p:grpSpPr>
          <a:xfrm rot="16200000">
            <a:off x="4395339" y="324593"/>
            <a:ext cx="3083415" cy="2899459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007698" y="351641"/>
            <a:ext cx="3083415" cy="2899457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4570297" y="4373612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g + 62 g = ..?.. g</a:t>
            </a:r>
          </a:p>
        </p:txBody>
      </p:sp>
      <p:sp>
        <p:nvSpPr>
          <p:cNvPr id="47" name="Oval 46"/>
          <p:cNvSpPr/>
          <p:nvPr/>
        </p:nvSpPr>
        <p:spPr>
          <a:xfrm>
            <a:off x="2768342" y="644033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5577709" y="622768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8727314" y="629691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3AFEEE3-7FD7-40C5-95E1-88A31C8E1E54}"/>
              </a:ext>
            </a:extLst>
          </p:cNvPr>
          <p:cNvSpPr/>
          <p:nvPr/>
        </p:nvSpPr>
        <p:spPr>
          <a:xfrm>
            <a:off x="4548259" y="1395357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969EB9-4488-4B89-9009-439643B650ED}"/>
              </a:ext>
            </a:extLst>
          </p:cNvPr>
          <p:cNvSpPr/>
          <p:nvPr/>
        </p:nvSpPr>
        <p:spPr>
          <a:xfrm>
            <a:off x="1387962" y="1384853"/>
            <a:ext cx="236378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 g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61B1D7-23CD-4498-8569-4D384A62F6EA}"/>
              </a:ext>
            </a:extLst>
          </p:cNvPr>
          <p:cNvSpPr/>
          <p:nvPr/>
        </p:nvSpPr>
        <p:spPr>
          <a:xfrm>
            <a:off x="8239068" y="1384853"/>
            <a:ext cx="254076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 g</a:t>
            </a:r>
          </a:p>
        </p:txBody>
      </p:sp>
      <p:pic>
        <p:nvPicPr>
          <p:cNvPr id="17" name="iconsai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40" y="2870965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69" y="2896759"/>
            <a:ext cx="755608" cy="755608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37" y="2995629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354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95 -0.1199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5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17 -0.13703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67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2575175" y="497905"/>
            <a:ext cx="6994267" cy="4672520"/>
            <a:chOff x="2049919" y="1325464"/>
            <a:chExt cx="8119524" cy="4170716"/>
          </a:xfrm>
        </p:grpSpPr>
        <p:grpSp>
          <p:nvGrpSpPr>
            <p:cNvPr id="26" name="组合 25"/>
            <p:cNvGrpSpPr/>
            <p:nvPr/>
          </p:nvGrpSpPr>
          <p:grpSpPr>
            <a:xfrm flipH="1" flipV="1">
              <a:off x="9270355" y="1325464"/>
              <a:ext cx="528489" cy="4170716"/>
              <a:chOff x="2945453" y="-34528894"/>
              <a:chExt cx="5437284" cy="42909900"/>
            </a:xfrm>
          </p:grpSpPr>
          <p:cxnSp>
            <p:nvCxnSpPr>
              <p:cNvPr id="37" name="直接连接符 36"/>
              <p:cNvCxnSpPr/>
              <p:nvPr/>
            </p:nvCxnSpPr>
            <p:spPr>
              <a:xfrm flipH="1">
                <a:off x="3802744" y="-34528894"/>
                <a:ext cx="0" cy="4290990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2049919" y="1325464"/>
              <a:ext cx="8119524" cy="4015284"/>
              <a:chOff x="-848442" y="-33406559"/>
              <a:chExt cx="83536565" cy="41310750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3802744" y="-33406559"/>
                <a:ext cx="0" cy="4131075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-848442" y="5227016"/>
                <a:ext cx="83536565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/>
            <p:cNvGrpSpPr/>
            <p:nvPr/>
          </p:nvGrpSpPr>
          <p:grpSpPr>
            <a:xfrm flipH="1">
              <a:off x="2049919" y="1545658"/>
              <a:ext cx="8119524" cy="3621241"/>
              <a:chOff x="1560766" y="747372"/>
              <a:chExt cx="8119524" cy="3621241"/>
            </a:xfrm>
          </p:grpSpPr>
          <p:grpSp>
            <p:nvGrpSpPr>
              <p:cNvPr id="29" name="组合 28"/>
              <p:cNvGrpSpPr/>
              <p:nvPr/>
            </p:nvGrpSpPr>
            <p:grpSpPr>
              <a:xfrm flipH="1" flipV="1">
                <a:off x="1560766" y="747372"/>
                <a:ext cx="8119524" cy="376022"/>
                <a:chOff x="-848442" y="2246911"/>
                <a:chExt cx="83536565" cy="3868656"/>
              </a:xfrm>
            </p:grpSpPr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flipV="1">
                  <a:off x="-848442" y="5227016"/>
                  <a:ext cx="83536565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组合 29"/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9" name="Picture 38" descr="Picture2">
            <a:extLst>
              <a:ext uri="{FF2B5EF4-FFF2-40B4-BE49-F238E27FC236}">
                <a16:creationId xmlns:a16="http://schemas.microsoft.com/office/drawing/2014/main" id="{D94E65F6-9C43-48F0-BDFE-D101F07AB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556" y="1189126"/>
            <a:ext cx="6339840" cy="3608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72</Words>
  <Application>Microsoft Office PowerPoint</Application>
  <PresentationFormat>Widescreen</PresentationFormat>
  <Paragraphs>36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等线</vt:lpstr>
      <vt:lpstr>.VnBlack</vt:lpstr>
      <vt:lpstr>Arial</vt:lpstr>
      <vt:lpstr>Arial </vt:lpstr>
      <vt:lpstr>Calibri</vt:lpstr>
      <vt:lpstr>Corbel</vt:lpstr>
      <vt:lpstr>ITC Avant Garde Std Bk</vt:lpstr>
      <vt:lpstr>Tahoma</vt:lpstr>
      <vt:lpstr>Times New Roman</vt:lpstr>
      <vt:lpstr>1_Office Theme</vt:lpstr>
      <vt:lpstr>Office 主题​​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17</cp:revision>
  <dcterms:created xsi:type="dcterms:W3CDTF">2022-09-05T10:50:51Z</dcterms:created>
  <dcterms:modified xsi:type="dcterms:W3CDTF">2025-12-10T15:31:30Z</dcterms:modified>
</cp:coreProperties>
</file>