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0"/>
  </p:notesMasterIdLst>
  <p:sldIdLst>
    <p:sldId id="284" r:id="rId2"/>
    <p:sldId id="256" r:id="rId3"/>
    <p:sldId id="276" r:id="rId4"/>
    <p:sldId id="277" r:id="rId5"/>
    <p:sldId id="289" r:id="rId6"/>
    <p:sldId id="278" r:id="rId7"/>
    <p:sldId id="279" r:id="rId8"/>
    <p:sldId id="28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4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24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95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22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0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44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46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0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png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752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419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……….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267200" y="5715000"/>
            <a:ext cx="4876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1371600"/>
            <a:ext cx="41456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95600"/>
            <a:ext cx="4191000" cy="11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343400"/>
            <a:ext cx="4253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6388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4267200" y="1600200"/>
            <a:ext cx="4876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4676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12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43400" y="1905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67200" y="2895600"/>
            <a:ext cx="487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4676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912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267200" y="4267200"/>
            <a:ext cx="4876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4676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912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43400" y="4572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4676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912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43400" y="60198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124200" y="0"/>
            <a:ext cx="40386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47800" y="1752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57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62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>
          <a:xfrm rot="10800000" flipV="1">
            <a:off x="914400" y="23622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1905000" y="2362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276600" y="19812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530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628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47800" y="47244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62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4958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>
            <a:endCxn id="17" idx="0"/>
          </p:cNvCxnSpPr>
          <p:nvPr/>
        </p:nvCxnSpPr>
        <p:spPr>
          <a:xfrm rot="10800000" flipV="1">
            <a:off x="914400" y="53340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0"/>
          </p:cNvCxnSpPr>
          <p:nvPr/>
        </p:nvCxnSpPr>
        <p:spPr>
          <a:xfrm>
            <a:off x="1905000" y="5334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76600" y="49530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 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00400" y="5181600"/>
            <a:ext cx="8382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530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5943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628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2" grpId="0" animBg="1"/>
      <p:bldP spid="23" grpId="0" animBg="1"/>
      <p:bldP spid="24" grpId="0" animBg="1"/>
      <p:bldP spid="25" grpId="0"/>
      <p:bldP spid="26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71600"/>
            <a:ext cx="2209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667000" y="0"/>
            <a:ext cx="6477000" cy="1143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7432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1148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1143000"/>
            <a:ext cx="1143000" cy="12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21920" y="2497668"/>
            <a:ext cx="1107280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62400" y="4038600"/>
            <a:ext cx="1030320" cy="12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47367" y="16764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47367" y="30480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7999" y="4419600"/>
            <a:ext cx="2286001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610225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09227" y="5562601"/>
            <a:ext cx="10818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843711" y="5943600"/>
            <a:ext cx="23002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2286000" y="1981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86000" y="3352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86000" y="4724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6248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1905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8400" y="32766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48400" y="4648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48400" y="6172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363372" y="2096086"/>
            <a:ext cx="4060874" cy="4869767"/>
          </a:xfrm>
          <a:custGeom>
            <a:avLst/>
            <a:gdLst>
              <a:gd name="connsiteX0" fmla="*/ 0 w 4060874"/>
              <a:gd name="connsiteY0" fmla="*/ 0 h 4869767"/>
              <a:gd name="connsiteX1" fmla="*/ 900333 w 4060874"/>
              <a:gd name="connsiteY1" fmla="*/ 4135902 h 4869767"/>
              <a:gd name="connsiteX2" fmla="*/ 3066757 w 4060874"/>
              <a:gd name="connsiteY2" fmla="*/ 4403188 h 4869767"/>
              <a:gd name="connsiteX3" fmla="*/ 3910819 w 4060874"/>
              <a:gd name="connsiteY3" fmla="*/ 4234376 h 4869767"/>
              <a:gd name="connsiteX4" fmla="*/ 3967090 w 4060874"/>
              <a:gd name="connsiteY4" fmla="*/ 4192172 h 486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74" h="4869767">
                <a:moveTo>
                  <a:pt x="0" y="0"/>
                </a:moveTo>
                <a:cubicBezTo>
                  <a:pt x="194603" y="1701018"/>
                  <a:pt x="389207" y="3402037"/>
                  <a:pt x="900333" y="4135902"/>
                </a:cubicBezTo>
                <a:cubicBezTo>
                  <a:pt x="1411459" y="4869767"/>
                  <a:pt x="2565009" y="4386776"/>
                  <a:pt x="3066757" y="4403188"/>
                </a:cubicBezTo>
                <a:cubicBezTo>
                  <a:pt x="3568505" y="4419600"/>
                  <a:pt x="3760764" y="4269545"/>
                  <a:pt x="3910819" y="4234376"/>
                </a:cubicBezTo>
                <a:cubicBezTo>
                  <a:pt x="4060874" y="4199207"/>
                  <a:pt x="4013982" y="4195689"/>
                  <a:pt x="3967090" y="41921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77440" y="3348111"/>
            <a:ext cx="3981157" cy="1648264"/>
          </a:xfrm>
          <a:custGeom>
            <a:avLst/>
            <a:gdLst>
              <a:gd name="connsiteX0" fmla="*/ 0 w 3981157"/>
              <a:gd name="connsiteY0" fmla="*/ 1491175 h 1648264"/>
              <a:gd name="connsiteX1" fmla="*/ 1448972 w 3981157"/>
              <a:gd name="connsiteY1" fmla="*/ 1533378 h 1648264"/>
              <a:gd name="connsiteX2" fmla="*/ 2447778 w 3981157"/>
              <a:gd name="connsiteY2" fmla="*/ 1477107 h 1648264"/>
              <a:gd name="connsiteX3" fmla="*/ 3277772 w 3981157"/>
              <a:gd name="connsiteY3" fmla="*/ 506437 h 1648264"/>
              <a:gd name="connsiteX4" fmla="*/ 3981157 w 3981157"/>
              <a:gd name="connsiteY4" fmla="*/ 0 h 1648264"/>
              <a:gd name="connsiteX5" fmla="*/ 3981157 w 3981157"/>
              <a:gd name="connsiteY5" fmla="*/ 0 h 16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157" h="1648264">
                <a:moveTo>
                  <a:pt x="0" y="1491175"/>
                </a:moveTo>
                <a:cubicBezTo>
                  <a:pt x="520504" y="1513449"/>
                  <a:pt x="1041009" y="1535723"/>
                  <a:pt x="1448972" y="1533378"/>
                </a:cubicBezTo>
                <a:cubicBezTo>
                  <a:pt x="1856935" y="1531033"/>
                  <a:pt x="2142978" y="1648264"/>
                  <a:pt x="2447778" y="1477107"/>
                </a:cubicBezTo>
                <a:cubicBezTo>
                  <a:pt x="2752578" y="1305950"/>
                  <a:pt x="3022209" y="752622"/>
                  <a:pt x="3277772" y="506437"/>
                </a:cubicBezTo>
                <a:cubicBezTo>
                  <a:pt x="3533335" y="260253"/>
                  <a:pt x="3981157" y="0"/>
                  <a:pt x="3981157" y="0"/>
                </a:cubicBezTo>
                <a:lnTo>
                  <a:pt x="3981157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321169" y="1692812"/>
            <a:ext cx="4023360" cy="3076136"/>
          </a:xfrm>
          <a:custGeom>
            <a:avLst/>
            <a:gdLst>
              <a:gd name="connsiteX0" fmla="*/ 0 w 4023360"/>
              <a:gd name="connsiteY0" fmla="*/ 1795976 h 3076136"/>
              <a:gd name="connsiteX1" fmla="*/ 1125416 w 4023360"/>
              <a:gd name="connsiteY1" fmla="*/ 276665 h 3076136"/>
              <a:gd name="connsiteX2" fmla="*/ 1997613 w 4023360"/>
              <a:gd name="connsiteY2" fmla="*/ 135988 h 3076136"/>
              <a:gd name="connsiteX3" fmla="*/ 2926080 w 4023360"/>
              <a:gd name="connsiteY3" fmla="*/ 290733 h 3076136"/>
              <a:gd name="connsiteX4" fmla="*/ 3179299 w 4023360"/>
              <a:gd name="connsiteY4" fmla="*/ 1810043 h 3076136"/>
              <a:gd name="connsiteX5" fmla="*/ 4023360 w 4023360"/>
              <a:gd name="connsiteY5" fmla="*/ 3076136 h 3076136"/>
              <a:gd name="connsiteX6" fmla="*/ 4023360 w 4023360"/>
              <a:gd name="connsiteY6" fmla="*/ 3076136 h 30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3076136">
                <a:moveTo>
                  <a:pt x="0" y="1795976"/>
                </a:moveTo>
                <a:cubicBezTo>
                  <a:pt x="396240" y="1174653"/>
                  <a:pt x="792481" y="553330"/>
                  <a:pt x="1125416" y="276665"/>
                </a:cubicBezTo>
                <a:cubicBezTo>
                  <a:pt x="1458351" y="0"/>
                  <a:pt x="1697502" y="133643"/>
                  <a:pt x="1997613" y="135988"/>
                </a:cubicBezTo>
                <a:cubicBezTo>
                  <a:pt x="2297724" y="138333"/>
                  <a:pt x="2729132" y="11724"/>
                  <a:pt x="2926080" y="290733"/>
                </a:cubicBezTo>
                <a:cubicBezTo>
                  <a:pt x="3123028" y="569742"/>
                  <a:pt x="2996419" y="1345809"/>
                  <a:pt x="3179299" y="1810043"/>
                </a:cubicBezTo>
                <a:cubicBezTo>
                  <a:pt x="3362179" y="2274277"/>
                  <a:pt x="4023360" y="3076136"/>
                  <a:pt x="4023360" y="3076136"/>
                </a:cubicBezTo>
                <a:lnTo>
                  <a:pt x="4023360" y="307613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2349305" y="1997612"/>
            <a:ext cx="3953021" cy="4360985"/>
          </a:xfrm>
          <a:custGeom>
            <a:avLst/>
            <a:gdLst>
              <a:gd name="connsiteX0" fmla="*/ 0 w 3953021"/>
              <a:gd name="connsiteY0" fmla="*/ 4360985 h 4360985"/>
              <a:gd name="connsiteX1" fmla="*/ 661181 w 3953021"/>
              <a:gd name="connsiteY1" fmla="*/ 1448973 h 4360985"/>
              <a:gd name="connsiteX2" fmla="*/ 2518117 w 3953021"/>
              <a:gd name="connsiteY2" fmla="*/ 1237957 h 4360985"/>
              <a:gd name="connsiteX3" fmla="*/ 3460652 w 3953021"/>
              <a:gd name="connsiteY3" fmla="*/ 1041010 h 4360985"/>
              <a:gd name="connsiteX4" fmla="*/ 3953021 w 3953021"/>
              <a:gd name="connsiteY4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21" h="4360985">
                <a:moveTo>
                  <a:pt x="0" y="4360985"/>
                </a:moveTo>
                <a:cubicBezTo>
                  <a:pt x="120747" y="3165231"/>
                  <a:pt x="241495" y="1969478"/>
                  <a:pt x="661181" y="1448973"/>
                </a:cubicBezTo>
                <a:cubicBezTo>
                  <a:pt x="1080867" y="928468"/>
                  <a:pt x="2051539" y="1305951"/>
                  <a:pt x="2518117" y="1237957"/>
                </a:cubicBezTo>
                <a:cubicBezTo>
                  <a:pt x="2984695" y="1169963"/>
                  <a:pt x="3221501" y="1247336"/>
                  <a:pt x="3460652" y="1041010"/>
                </a:cubicBezTo>
                <a:cubicBezTo>
                  <a:pt x="3699803" y="834684"/>
                  <a:pt x="3826412" y="417342"/>
                  <a:pt x="3953021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Horizontal Scroll 3"/>
          <p:cNvSpPr/>
          <p:nvPr/>
        </p:nvSpPr>
        <p:spPr>
          <a:xfrm>
            <a:off x="3124200" y="0"/>
            <a:ext cx="46482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990600"/>
            <a:ext cx="5562600" cy="43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53340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6172200"/>
            <a:ext cx="57150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334000"/>
            <a:ext cx="6400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1, 2, 8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6172200"/>
            <a:ext cx="64008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30, 50</a:t>
            </a:r>
            <a:endParaRPr lang="en-US" sz="3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46337E7-4B30-4524-B5B0-7D62FEE1DB7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7\uFFFD\uFFFD\b{2C9D3991-BC1C-44E3-AF04-24D1B097D71A}&quot;,&quot;C:\\Users\\Administrator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1. Số có hai chữ số (Tiết 5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1DF024-DABC-4B21-82F5-5B36A0A62BA9}:2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4BEE3A-580C-4CD5-9519-C915E8258FA8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968681-D8F6-4DCC-AFEA-33EB11236F06}:2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02682F-5A1D-46A3-B024-DA35CC53A816}:2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C5A4AA-36D2-4FDD-8EA5-FFDEE4097843}:2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B12F68-A5B0-44AC-A266-35D72C7DD484}:2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B40C28-4BD7-4A44-9D3C-133DE01853CC}:27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F2F20F-E43E-4F5E-8FF6-A6CA192FDFEB}:2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161</Words>
  <Application>Microsoft Office PowerPoint</Application>
  <PresentationFormat>On-screen Show (4:3)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21. Số có hai chữ số (Tiết 5)</dc:title>
  <dc:creator>AutoBVT</dc:creator>
  <cp:lastModifiedBy>Windows User</cp:lastModifiedBy>
  <cp:revision>59</cp:revision>
  <dcterms:created xsi:type="dcterms:W3CDTF">2020-08-23T01:47:27Z</dcterms:created>
  <dcterms:modified xsi:type="dcterms:W3CDTF">2025-02-01T12:56:20Z</dcterms:modified>
</cp:coreProperties>
</file>