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797" r:id="rId2"/>
    <p:sldMasterId id="2147483821" r:id="rId3"/>
  </p:sldMasterIdLst>
  <p:notesMasterIdLst>
    <p:notesMasterId r:id="rId18"/>
  </p:notesMasterIdLst>
  <p:sldIdLst>
    <p:sldId id="309" r:id="rId4"/>
    <p:sldId id="325" r:id="rId5"/>
    <p:sldId id="316" r:id="rId6"/>
    <p:sldId id="290" r:id="rId7"/>
    <p:sldId id="289" r:id="rId8"/>
    <p:sldId id="280" r:id="rId9"/>
    <p:sldId id="331" r:id="rId10"/>
    <p:sldId id="323" r:id="rId11"/>
    <p:sldId id="330" r:id="rId12"/>
    <p:sldId id="334" r:id="rId13"/>
    <p:sldId id="332" r:id="rId14"/>
    <p:sldId id="335" r:id="rId15"/>
    <p:sldId id="336" r:id="rId16"/>
    <p:sldId id="346" r:id="rId17"/>
  </p:sldIdLst>
  <p:sldSz cx="9144000" cy="5143500" type="screen16x9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45BB4"/>
    <a:srgbClr val="FF5215"/>
    <a:srgbClr val="31859C"/>
    <a:srgbClr val="029874"/>
    <a:srgbClr val="F36C00"/>
    <a:srgbClr val="DF0030"/>
    <a:srgbClr val="E74C2E"/>
    <a:srgbClr val="FF8860"/>
    <a:srgbClr val="FF744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91" autoAdjust="0"/>
    <p:restoredTop sz="94660"/>
  </p:normalViewPr>
  <p:slideViewPr>
    <p:cSldViewPr>
      <p:cViewPr varScale="1">
        <p:scale>
          <a:sx n="92" d="100"/>
          <a:sy n="92" d="100"/>
        </p:scale>
        <p:origin x="570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74544-038A-4DA6-A177-193C9C327478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71AD9-BB67-40C7-8A36-6292A9008B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752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1802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35208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699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60337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37852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321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>
                <a:solidFill>
                  <a:prstClr val="black"/>
                </a:solidFill>
              </a:rPr>
              <a:t>2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682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3160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76077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05759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2247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70677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3404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874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7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8697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1108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593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6502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5593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1711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6863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552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2745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6963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6105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79035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76788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950680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70424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00709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16018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3414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2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7150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65526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67302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90446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989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72EED490-9A51-4087-9AA6-4ED824E9E05F}" type="datetime1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8664A794-F13B-4BD1-8B92-6D141310C03C}" type="datetime1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6986C73-B1A7-4DCC-978C-71CC70A15F99}" type="datetime1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16FE5284-1689-4DF1-993E-E5CA5BBE382D}" type="datetime1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A40A836C-9314-492F-B2D6-4249EB0DCD52}" type="datetime1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689B7FDA-6A27-4C2B-A4B9-19B843989316}" type="datetime1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87D00A8-6515-43DA-9871-0CC018F44E26}" type="datetime1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0507F309-7A7A-4260-9953-6271DB50E84D}" type="datetime1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B2232437-F724-418E-8248-90CFB628B486}" type="datetime1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2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2" y="1631954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1631954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92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04792"/>
            <a:ext cx="5111751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3" name="当我们同在一起.wav"/>
          </p:stSnd>
        </p:sndAc>
      </p:transition>
    </mc:Choice>
    <mc:Fallback xmlns="">
      <p:transition spd="slow" advTm="3000">
        <p:sndAc>
          <p:stSnd>
            <p:snd r:embed="rId14" name="当我们同在一起.wav"/>
          </p:stSnd>
        </p:sndAc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06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2" descr="E:\0000000我图PPT\03.20\亲子乐园\亲子乐园副本.png"/>
          <p:cNvPicPr>
            <a:picLocks noChangeAspect="1" noChangeArrowheads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E:\0000000我图PPT\03.20\亲子乐园\34.png"/>
          <p:cNvPicPr>
            <a:picLocks noChangeAspect="1" noChangeArrowheads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2"/>
          <p:cNvSpPr/>
          <p:nvPr userDrawn="1"/>
        </p:nvSpPr>
        <p:spPr>
          <a:xfrm>
            <a:off x="-180528" y="676275"/>
            <a:ext cx="9433048" cy="429802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61"/>
          <p:cNvSpPr/>
          <p:nvPr userDrawn="1"/>
        </p:nvSpPr>
        <p:spPr>
          <a:xfrm>
            <a:off x="481096" y="195486"/>
            <a:ext cx="2749471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点击添加相关文字标题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Picture 3" descr="E:\0000000我图PPT\00001PNG素材\儿童卡通\大风车.png"/>
          <p:cNvPicPr>
            <a:picLocks noChangeAspect="1" noChangeArrowheads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-23415"/>
            <a:ext cx="1081981" cy="108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468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649" r:id="rId13"/>
    <p:sldLayoutId id="2147483651" r:id="rId14"/>
    <p:sldLayoutId id="2147483652" r:id="rId15"/>
    <p:sldLayoutId id="2147483653" r:id="rId16"/>
    <p:sldLayoutId id="2147483654" r:id="rId17"/>
    <p:sldLayoutId id="2147483656" r:id="rId18"/>
    <p:sldLayoutId id="2147483657" r:id="rId19"/>
    <p:sldLayoutId id="2147483658" r:id="rId20"/>
    <p:sldLayoutId id="2147483659" r:id="rId2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1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1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3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4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14.xml"/><Relationship Id="rId7" Type="http://schemas.microsoft.com/office/2007/relationships/hdphoto" Target="../media/hdphoto1.wdp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5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19.png"/><Relationship Id="rId10" Type="http://schemas.openxmlformats.org/officeDocument/2006/relationships/image" Target="../media/image11.png"/><Relationship Id="rId4" Type="http://schemas.openxmlformats.org/officeDocument/2006/relationships/image" Target="../media/image1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11" Type="http://schemas.openxmlformats.org/officeDocument/2006/relationships/image" Target="../media/image12.png"/><Relationship Id="rId5" Type="http://schemas.openxmlformats.org/officeDocument/2006/relationships/image" Target="../media/image2.png"/><Relationship Id="rId10" Type="http://schemas.openxmlformats.org/officeDocument/2006/relationships/image" Target="../media/image11.png"/><Relationship Id="rId4" Type="http://schemas.openxmlformats.org/officeDocument/2006/relationships/image" Target="../media/image1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4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5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6.xml"/><Relationship Id="rId5" Type="http://schemas.openxmlformats.org/officeDocument/2006/relationships/image" Target="../media/image14.jpe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7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8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9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0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4" y="-20538"/>
            <a:ext cx="9191294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895" y="-396338"/>
            <a:ext cx="9649072" cy="554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3" y="3140349"/>
            <a:ext cx="5602021" cy="19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/>
        </p:blipFill>
        <p:spPr bwMode="auto">
          <a:xfrm>
            <a:off x="2123728" y="627534"/>
            <a:ext cx="4586660" cy="115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395" y="1200947"/>
            <a:ext cx="3201194" cy="428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687096" y="-158844"/>
            <a:ext cx="1604839" cy="16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232895" y="-320218"/>
            <a:ext cx="19050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251520" y="3053339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ĐÀO THỊ THÚY 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0" y="841207"/>
            <a:ext cx="7487866" cy="3242713"/>
          </a:xfrm>
          <a:prstGeom prst="rect">
            <a:avLst/>
          </a:prstGeom>
        </p:spPr>
        <p:txBody>
          <a:bodyPr spcFirstLastPara="1" wrap="none" lIns="91314" tIns="45718" rIns="91314" bIns="45718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73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1706202" y="1808556"/>
            <a:ext cx="5421715" cy="10914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30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2401646" y="3501642"/>
            <a:ext cx="952843" cy="238537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>
              <a:defRPr/>
            </a:pPr>
            <a:r>
              <a:rPr lang="id-ID" sz="1100" b="1" kern="0" dirty="0">
                <a:solidFill>
                  <a:sysClr val="window" lastClr="FFFFFF"/>
                </a:solidFill>
                <a:latin typeface="微软雅黑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784173" y="732224"/>
            <a:ext cx="7470782" cy="615390"/>
            <a:chOff x="4064000" y="1230382"/>
            <a:chExt cx="4625291" cy="575641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46783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Tìm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còn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thiếu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3203848" cy="73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sp>
        <p:nvSpPr>
          <p:cNvPr id="16" name="Rounded Rectangle 72"/>
          <p:cNvSpPr/>
          <p:nvPr/>
        </p:nvSpPr>
        <p:spPr>
          <a:xfrm>
            <a:off x="1187624" y="4018546"/>
            <a:ext cx="1717648" cy="960150"/>
          </a:xfrm>
          <a:prstGeom prst="roundRect">
            <a:avLst>
              <a:gd name="adj" fmla="val 2111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hai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C780E79-65F7-4A3F-9D77-F11B41C0CB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2" t="51559" r="9209" b="39092"/>
          <a:stretch/>
        </p:blipFill>
        <p:spPr>
          <a:xfrm>
            <a:off x="-1" y="1369489"/>
            <a:ext cx="9108445" cy="2570413"/>
          </a:xfrm>
          <a:prstGeom prst="rect">
            <a:avLst/>
          </a:prstGeom>
        </p:spPr>
      </p:pic>
      <p:sp>
        <p:nvSpPr>
          <p:cNvPr id="13" name="Rounded Rectangle 72"/>
          <p:cNvSpPr/>
          <p:nvPr/>
        </p:nvSpPr>
        <p:spPr>
          <a:xfrm>
            <a:off x="3199793" y="4018546"/>
            <a:ext cx="1717648" cy="960150"/>
          </a:xfrm>
          <a:prstGeom prst="roundRect">
            <a:avLst>
              <a:gd name="adj" fmla="val 21110"/>
            </a:avLst>
          </a:prstGeom>
          <a:solidFill>
            <a:srgbClr val="E74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4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Rounded Rectangle 72"/>
          <p:cNvSpPr/>
          <p:nvPr/>
        </p:nvSpPr>
        <p:spPr>
          <a:xfrm>
            <a:off x="5220072" y="4008337"/>
            <a:ext cx="1717648" cy="960150"/>
          </a:xfrm>
          <a:prstGeom prst="roundRect">
            <a:avLst>
              <a:gd name="adj" fmla="val 2111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tư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Rounded Rectangle 72"/>
          <p:cNvSpPr/>
          <p:nvPr/>
        </p:nvSpPr>
        <p:spPr>
          <a:xfrm>
            <a:off x="7240351" y="4008337"/>
            <a:ext cx="1717648" cy="960150"/>
          </a:xfrm>
          <a:prstGeom prst="roundRect">
            <a:avLst>
              <a:gd name="adj" fmla="val 21110"/>
            </a:avLst>
          </a:prstGeom>
          <a:solidFill>
            <a:srgbClr val="E74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4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Rounded Rectangle 72"/>
          <p:cNvSpPr/>
          <p:nvPr/>
        </p:nvSpPr>
        <p:spPr>
          <a:xfrm>
            <a:off x="3179395" y="4008337"/>
            <a:ext cx="1717648" cy="960150"/>
          </a:xfrm>
          <a:prstGeom prst="roundRect">
            <a:avLst>
              <a:gd name="adj" fmla="val 2111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" name="Rounded Rectangle 72"/>
          <p:cNvSpPr/>
          <p:nvPr/>
        </p:nvSpPr>
        <p:spPr>
          <a:xfrm>
            <a:off x="7092280" y="3995637"/>
            <a:ext cx="2039020" cy="960150"/>
          </a:xfrm>
          <a:prstGeom prst="roundRect">
            <a:avLst>
              <a:gd name="adj" fmla="val 2111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năm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524821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6" grpId="0" animBg="1"/>
      <p:bldP spid="13" grpId="0" animBg="1"/>
      <p:bldP spid="13" grpId="1" animBg="1"/>
      <p:bldP spid="13" grpId="2" animBg="1"/>
      <p:bldP spid="14" grpId="0" animBg="1"/>
      <p:bldP spid="15" grpId="0" animBg="1"/>
      <p:bldP spid="15" grpId="1" animBg="1"/>
      <p:bldP spid="15" grpId="2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2401646" y="3501642"/>
            <a:ext cx="952843" cy="238537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>
              <a:defRPr/>
            </a:pPr>
            <a:r>
              <a:rPr lang="id-ID" sz="1100" b="1" kern="0" dirty="0">
                <a:solidFill>
                  <a:sysClr val="window" lastClr="FFFFFF"/>
                </a:solidFill>
                <a:latin typeface="微软雅黑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784173" y="732224"/>
            <a:ext cx="7470782" cy="931024"/>
            <a:chOff x="4064000" y="1230382"/>
            <a:chExt cx="4625291" cy="870888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870888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Mỗi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bông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hoa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được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ghi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trong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tuần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.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Em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hãy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đọc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tên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còn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thiếu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3203848" cy="73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91AED19-74BC-45B8-900B-D1BD477491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8" t="73944" r="48750" b="10202"/>
          <a:stretch/>
        </p:blipFill>
        <p:spPr>
          <a:xfrm>
            <a:off x="1" y="2067694"/>
            <a:ext cx="4440232" cy="28987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91AED19-74BC-45B8-900B-D1BD477491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7" t="73617" r="9226" b="10202"/>
          <a:stretch/>
        </p:blipFill>
        <p:spPr>
          <a:xfrm>
            <a:off x="4644008" y="2067695"/>
            <a:ext cx="4499992" cy="2898750"/>
          </a:xfrm>
          <a:prstGeom prst="rect">
            <a:avLst/>
          </a:prstGeom>
        </p:spPr>
      </p:pic>
      <p:sp>
        <p:nvSpPr>
          <p:cNvPr id="18" name="Rounded Rectangle 72"/>
          <p:cNvSpPr/>
          <p:nvPr/>
        </p:nvSpPr>
        <p:spPr>
          <a:xfrm>
            <a:off x="6444208" y="1582537"/>
            <a:ext cx="1008112" cy="684968"/>
          </a:xfrm>
          <a:prstGeom prst="star5">
            <a:avLst/>
          </a:prstGeom>
          <a:solidFill>
            <a:srgbClr val="FFFF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Rounded Rectangle 72"/>
          <p:cNvSpPr/>
          <p:nvPr/>
        </p:nvSpPr>
        <p:spPr>
          <a:xfrm>
            <a:off x="1689842" y="1582537"/>
            <a:ext cx="1060550" cy="806873"/>
          </a:xfrm>
          <a:prstGeom prst="sun">
            <a:avLst/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3906635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8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2401646" y="3501642"/>
            <a:ext cx="952843" cy="238537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>
              <a:defRPr/>
            </a:pPr>
            <a:r>
              <a:rPr lang="id-ID" sz="1100" b="1" kern="0" dirty="0">
                <a:solidFill>
                  <a:sysClr val="window" lastClr="FFFFFF"/>
                </a:solidFill>
                <a:latin typeface="微软雅黑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784173" y="732224"/>
            <a:ext cx="7470782" cy="931024"/>
            <a:chOff x="4064000" y="1230382"/>
            <a:chExt cx="4625291" cy="870888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870888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Mỗi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bông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hoa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được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ghi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trong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tuần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.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Em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hãy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đọc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tên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còn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thiếu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3203848" cy="73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91AED19-74BC-45B8-900B-D1BD477491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8" t="73506" r="48750" b="10202"/>
          <a:stretch/>
        </p:blipFill>
        <p:spPr>
          <a:xfrm>
            <a:off x="0" y="1663248"/>
            <a:ext cx="9143999" cy="330319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36974" y="2025663"/>
            <a:ext cx="1846794" cy="112215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589302" y="1995686"/>
            <a:ext cx="1846794" cy="115522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284145" y="2046261"/>
            <a:ext cx="2026771" cy="1151944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72"/>
          <p:cNvSpPr/>
          <p:nvPr/>
        </p:nvSpPr>
        <p:spPr>
          <a:xfrm>
            <a:off x="7620210" y="1015806"/>
            <a:ext cx="1506897" cy="1085724"/>
          </a:xfrm>
          <a:prstGeom prst="sun">
            <a:avLst/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70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2401646" y="3501642"/>
            <a:ext cx="952843" cy="238537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>
              <a:defRPr/>
            </a:pPr>
            <a:r>
              <a:rPr lang="id-ID" sz="1100" b="1" kern="0" dirty="0">
                <a:solidFill>
                  <a:sysClr val="window" lastClr="FFFFFF"/>
                </a:solidFill>
                <a:latin typeface="微软雅黑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784173" y="732224"/>
            <a:ext cx="7470782" cy="931024"/>
            <a:chOff x="4064000" y="1230382"/>
            <a:chExt cx="4625291" cy="870888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870888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Mỗi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bông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hoa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được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ghi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trong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tuần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.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Em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hãy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đọc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tên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còn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thiếu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3203848" cy="73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91AED19-74BC-45B8-900B-D1BD477491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7" t="73617" r="9226" b="10202"/>
          <a:stretch/>
        </p:blipFill>
        <p:spPr>
          <a:xfrm>
            <a:off x="0" y="1829493"/>
            <a:ext cx="9144000" cy="3136952"/>
          </a:xfrm>
          <a:prstGeom prst="rect">
            <a:avLst/>
          </a:prstGeom>
        </p:spPr>
      </p:pic>
      <p:sp>
        <p:nvSpPr>
          <p:cNvPr id="18" name="Rounded Rectangle 72"/>
          <p:cNvSpPr/>
          <p:nvPr/>
        </p:nvSpPr>
        <p:spPr>
          <a:xfrm>
            <a:off x="7812360" y="1010294"/>
            <a:ext cx="1331640" cy="985392"/>
          </a:xfrm>
          <a:prstGeom prst="star5">
            <a:avLst/>
          </a:prstGeom>
          <a:solidFill>
            <a:srgbClr val="FFFF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648603" y="2097369"/>
            <a:ext cx="1846794" cy="112215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52998" y="2080833"/>
            <a:ext cx="1846794" cy="115522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469622" y="2100959"/>
            <a:ext cx="2026771" cy="1151944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323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8" grpId="0" animBg="1"/>
      <p:bldP spid="12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46171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79" y="26749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058563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-115421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937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5365" y="605616"/>
            <a:ext cx="304527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1517" y="1341115"/>
            <a:ext cx="328255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B83557F6-4915-4A72-87D6-2CE1DFBB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6717" y="2036170"/>
            <a:ext cx="386476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342900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411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0000000我图PPT\03.20\亲子乐园\r6t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19"/>
          <a:stretch/>
        </p:blipFill>
        <p:spPr bwMode="auto">
          <a:xfrm>
            <a:off x="1" y="-92546"/>
            <a:ext cx="9157786" cy="311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561" y="2354932"/>
            <a:ext cx="6875226" cy="6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4"/>
          <p:cNvSpPr txBox="1">
            <a:spLocks noChangeArrowheads="1"/>
          </p:cNvSpPr>
          <p:nvPr/>
        </p:nvSpPr>
        <p:spPr bwMode="auto">
          <a:xfrm>
            <a:off x="3131840" y="2355726"/>
            <a:ext cx="2945670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43" tIns="34272" rIns="68543" bIns="34272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913742">
              <a:defRPr/>
            </a:pPr>
            <a:r>
              <a:rPr lang="en-US" altLang="zh-CN" sz="4000" kern="0" dirty="0" smtClean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TIẾT 1</a:t>
            </a:r>
            <a:endParaRPr lang="zh-CN" altLang="en-US" sz="4000" kern="0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05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058563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-266784" y="-95778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937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716129" y="704617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35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015705" y="1403802"/>
            <a:ext cx="717794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692"/>
            <a:ext cx="3507274" cy="292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203848" cy="69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4067944" y="954686"/>
            <a:ext cx="4896544" cy="1983162"/>
          </a:xfrm>
          <a:prstGeom prst="cloudCallout">
            <a:avLst>
              <a:gd name="adj1" fmla="val -69248"/>
              <a:gd name="adj2" fmla="val 56239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Cloud Callout 116"/>
          <p:cNvSpPr/>
          <p:nvPr/>
        </p:nvSpPr>
        <p:spPr>
          <a:xfrm>
            <a:off x="4220344" y="1107086"/>
            <a:ext cx="4896544" cy="1983162"/>
          </a:xfrm>
          <a:prstGeom prst="cloudCallout">
            <a:avLst>
              <a:gd name="adj1" fmla="val -72245"/>
              <a:gd name="adj2" fmla="val 47131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8" name="TextBox 1"/>
          <p:cNvSpPr txBox="1">
            <a:spLocks noChangeArrowheads="1"/>
          </p:cNvSpPr>
          <p:nvPr/>
        </p:nvSpPr>
        <p:spPr bwMode="auto">
          <a:xfrm>
            <a:off x="2074580" y="82543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17" grpId="0" animBg="1"/>
      <p:bldP spid="11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203848" cy="69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647145DA-2B9B-4C19-BA66-92C09BE32A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2" t="27532" r="47561" b="59648"/>
          <a:stretch/>
        </p:blipFill>
        <p:spPr>
          <a:xfrm>
            <a:off x="107504" y="601886"/>
            <a:ext cx="2843809" cy="1625034"/>
          </a:xfrm>
          <a:prstGeom prst="rect">
            <a:avLst/>
          </a:prstGeom>
        </p:spPr>
      </p:pic>
      <p:pic>
        <p:nvPicPr>
          <p:cNvPr id="197" name="Picture 196">
            <a:extLst>
              <a:ext uri="{FF2B5EF4-FFF2-40B4-BE49-F238E27FC236}">
                <a16:creationId xmlns:a16="http://schemas.microsoft.com/office/drawing/2014/main" id="{647145DA-2B9B-4C19-BA66-92C09BE32A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94" t="28146" r="10550" b="59835"/>
          <a:stretch/>
        </p:blipFill>
        <p:spPr>
          <a:xfrm>
            <a:off x="107505" y="2150346"/>
            <a:ext cx="2843808" cy="1470935"/>
          </a:xfrm>
          <a:prstGeom prst="rect">
            <a:avLst/>
          </a:prstGeom>
        </p:spPr>
      </p:pic>
      <p:pic>
        <p:nvPicPr>
          <p:cNvPr id="198" name="Picture 197">
            <a:extLst>
              <a:ext uri="{FF2B5EF4-FFF2-40B4-BE49-F238E27FC236}">
                <a16:creationId xmlns:a16="http://schemas.microsoft.com/office/drawing/2014/main" id="{647145DA-2B9B-4C19-BA66-92C09BE32A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7" t="42475" r="46826" b="45506"/>
          <a:stretch/>
        </p:blipFill>
        <p:spPr>
          <a:xfrm>
            <a:off x="134805" y="3621281"/>
            <a:ext cx="2816507" cy="1456814"/>
          </a:xfrm>
          <a:prstGeom prst="rect">
            <a:avLst/>
          </a:prstGeom>
        </p:spPr>
      </p:pic>
      <p:pic>
        <p:nvPicPr>
          <p:cNvPr id="199" name="Picture 198">
            <a:extLst>
              <a:ext uri="{FF2B5EF4-FFF2-40B4-BE49-F238E27FC236}">
                <a16:creationId xmlns:a16="http://schemas.microsoft.com/office/drawing/2014/main" id="{647145DA-2B9B-4C19-BA66-92C09BE32A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30" t="42382" r="10814" b="45599"/>
          <a:stretch/>
        </p:blipFill>
        <p:spPr>
          <a:xfrm>
            <a:off x="2951313" y="601886"/>
            <a:ext cx="2993688" cy="1548459"/>
          </a:xfrm>
          <a:prstGeom prst="rect">
            <a:avLst/>
          </a:prstGeom>
        </p:spPr>
      </p:pic>
      <p:pic>
        <p:nvPicPr>
          <p:cNvPr id="200" name="Picture 199">
            <a:extLst>
              <a:ext uri="{FF2B5EF4-FFF2-40B4-BE49-F238E27FC236}">
                <a16:creationId xmlns:a16="http://schemas.microsoft.com/office/drawing/2014/main" id="{647145DA-2B9B-4C19-BA66-92C09BE32A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4" t="56711" r="47090" b="31270"/>
          <a:stretch/>
        </p:blipFill>
        <p:spPr>
          <a:xfrm>
            <a:off x="2951313" y="2139702"/>
            <a:ext cx="2993689" cy="1548460"/>
          </a:xfrm>
          <a:prstGeom prst="rect">
            <a:avLst/>
          </a:prstGeom>
        </p:spPr>
      </p:pic>
      <p:pic>
        <p:nvPicPr>
          <p:cNvPr id="201" name="Picture 200">
            <a:extLst>
              <a:ext uri="{FF2B5EF4-FFF2-40B4-BE49-F238E27FC236}">
                <a16:creationId xmlns:a16="http://schemas.microsoft.com/office/drawing/2014/main" id="{647145DA-2B9B-4C19-BA66-92C09BE32A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68" t="56618" r="11076" b="31363"/>
          <a:stretch/>
        </p:blipFill>
        <p:spPr>
          <a:xfrm>
            <a:off x="6047657" y="601885"/>
            <a:ext cx="3096344" cy="1548459"/>
          </a:xfrm>
          <a:prstGeom prst="rect">
            <a:avLst/>
          </a:prstGeom>
        </p:spPr>
      </p:pic>
      <p:pic>
        <p:nvPicPr>
          <p:cNvPr id="202" name="Picture 201">
            <a:extLst>
              <a:ext uri="{FF2B5EF4-FFF2-40B4-BE49-F238E27FC236}">
                <a16:creationId xmlns:a16="http://schemas.microsoft.com/office/drawing/2014/main" id="{647145DA-2B9B-4C19-BA66-92C09BE32A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7" t="70948" r="22502" b="16955"/>
          <a:stretch/>
        </p:blipFill>
        <p:spPr>
          <a:xfrm>
            <a:off x="6047657" y="2150344"/>
            <a:ext cx="3146656" cy="1569092"/>
          </a:xfrm>
          <a:prstGeom prst="rect">
            <a:avLst/>
          </a:prstGeom>
        </p:spPr>
      </p:pic>
      <p:sp>
        <p:nvSpPr>
          <p:cNvPr id="195" name="文本框 8"/>
          <p:cNvSpPr txBox="1"/>
          <p:nvPr/>
        </p:nvSpPr>
        <p:spPr>
          <a:xfrm>
            <a:off x="3059325" y="3728530"/>
            <a:ext cx="5976663" cy="1309196"/>
          </a:xfrm>
          <a:prstGeom prst="wedgeEllipseCallout">
            <a:avLst>
              <a:gd name="adj1" fmla="val -54697"/>
              <a:gd name="adj2" fmla="val -18152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hai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altLang="zh-CN" sz="28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6" name="文本框 8"/>
          <p:cNvSpPr txBox="1"/>
          <p:nvPr/>
        </p:nvSpPr>
        <p:spPr>
          <a:xfrm>
            <a:off x="3059832" y="3723878"/>
            <a:ext cx="5976663" cy="1309196"/>
          </a:xfrm>
          <a:prstGeom prst="wedgeEllipseCallout">
            <a:avLst>
              <a:gd name="adj1" fmla="val -55264"/>
              <a:gd name="adj2" fmla="val -7029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altLang="zh-CN" sz="28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7" name="文本框 8"/>
          <p:cNvSpPr txBox="1"/>
          <p:nvPr/>
        </p:nvSpPr>
        <p:spPr>
          <a:xfrm>
            <a:off x="3059832" y="3723878"/>
            <a:ext cx="5976663" cy="1309196"/>
          </a:xfrm>
          <a:prstGeom prst="wedgeEllipseCallout">
            <a:avLst>
              <a:gd name="adj1" fmla="val -56208"/>
              <a:gd name="adj2" fmla="val 40943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tư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altLang="zh-CN" sz="28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8" name="文本框 8"/>
          <p:cNvSpPr txBox="1"/>
          <p:nvPr/>
        </p:nvSpPr>
        <p:spPr>
          <a:xfrm>
            <a:off x="3059832" y="3723878"/>
            <a:ext cx="5976663" cy="1309196"/>
          </a:xfrm>
          <a:prstGeom prst="wedgeEllipseCallout">
            <a:avLst>
              <a:gd name="adj1" fmla="val -4454"/>
              <a:gd name="adj2" fmla="val -1798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altLang="zh-CN" sz="28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9" name="文本框 8"/>
          <p:cNvSpPr txBox="1"/>
          <p:nvPr/>
        </p:nvSpPr>
        <p:spPr>
          <a:xfrm>
            <a:off x="3059832" y="3723878"/>
            <a:ext cx="5976663" cy="1309196"/>
          </a:xfrm>
          <a:prstGeom prst="wedgeEllipseCallout">
            <a:avLst>
              <a:gd name="adj1" fmla="val -11065"/>
              <a:gd name="adj2" fmla="val -6253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sáu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altLang="zh-CN" sz="28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0" name="文本框 8"/>
          <p:cNvSpPr txBox="1"/>
          <p:nvPr/>
        </p:nvSpPr>
        <p:spPr>
          <a:xfrm>
            <a:off x="3059832" y="3723878"/>
            <a:ext cx="5976663" cy="1309196"/>
          </a:xfrm>
          <a:prstGeom prst="wedgeEllipseCallout">
            <a:avLst>
              <a:gd name="adj1" fmla="val 34267"/>
              <a:gd name="adj2" fmla="val -1798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bảy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altLang="zh-CN" sz="28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1" name="文本框 8"/>
          <p:cNvSpPr txBox="1"/>
          <p:nvPr/>
        </p:nvSpPr>
        <p:spPr>
          <a:xfrm>
            <a:off x="3053967" y="3719226"/>
            <a:ext cx="5976663" cy="1309196"/>
          </a:xfrm>
          <a:prstGeom prst="wedgeEllipseCallout">
            <a:avLst>
              <a:gd name="adj1" fmla="val 37478"/>
              <a:gd name="adj2" fmla="val -6770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chủ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nhật</a:t>
            </a:r>
            <a:r>
              <a:rPr lang="en-US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altLang="zh-CN" sz="28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2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5" dur="2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" grpId="0" animBg="1"/>
      <p:bldP spid="195" grpId="1" animBg="1"/>
      <p:bldP spid="206" grpId="0" animBg="1"/>
      <p:bldP spid="206" grpId="1" animBg="1"/>
      <p:bldP spid="207" grpId="0" animBg="1"/>
      <p:bldP spid="207" grpId="1" animBg="1"/>
      <p:bldP spid="208" grpId="0" animBg="1"/>
      <p:bldP spid="208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21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/>
        </p:nvSpPr>
        <p:spPr>
          <a:xfrm>
            <a:off x="35496" y="1279953"/>
            <a:ext cx="2055242" cy="3338037"/>
          </a:xfrm>
          <a:prstGeom prst="rect">
            <a:avLst/>
          </a:prstGeom>
          <a:solidFill>
            <a:schemeClr val="tx2">
              <a:lumMod val="50000"/>
            </a:schemeClr>
          </a:solidFill>
          <a:ln w="19050">
            <a:solidFill>
              <a:srgbClr val="B8B3AB"/>
            </a:solidFill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grpSp>
        <p:nvGrpSpPr>
          <p:cNvPr id="31" name="组合 30"/>
          <p:cNvGrpSpPr/>
          <p:nvPr/>
        </p:nvGrpSpPr>
        <p:grpSpPr>
          <a:xfrm>
            <a:off x="397747" y="1279952"/>
            <a:ext cx="7486621" cy="1669625"/>
            <a:chOff x="1218941" y="1015336"/>
            <a:chExt cx="7486621" cy="804410"/>
          </a:xfrm>
        </p:grpSpPr>
        <p:sp>
          <p:nvSpPr>
            <p:cNvPr id="32" name="五边形 31"/>
            <p:cNvSpPr/>
            <p:nvPr/>
          </p:nvSpPr>
          <p:spPr>
            <a:xfrm>
              <a:off x="1218941" y="1015336"/>
              <a:ext cx="1149917" cy="804410"/>
            </a:xfrm>
            <a:prstGeom prst="homePlate">
              <a:avLst>
                <a:gd name="adj" fmla="val 30537"/>
              </a:avLst>
            </a:prstGeom>
            <a:solidFill>
              <a:srgbClr val="FF5215"/>
            </a:solidFill>
            <a:ln w="19050">
              <a:solidFill>
                <a:srgbClr val="AEB3BB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33" name="任意多边形 32"/>
            <p:cNvSpPr/>
            <p:nvPr/>
          </p:nvSpPr>
          <p:spPr>
            <a:xfrm>
              <a:off x="2214894" y="1015336"/>
              <a:ext cx="6490668" cy="804410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DDDDDD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tx1"/>
                </a:solidFill>
              </a:endParaRPr>
            </a:p>
          </p:txBody>
        </p:sp>
        <p:sp>
          <p:nvSpPr>
            <p:cNvPr id="34" name="文本框 15"/>
            <p:cNvSpPr txBox="1"/>
            <p:nvPr/>
          </p:nvSpPr>
          <p:spPr>
            <a:xfrm>
              <a:off x="2512874" y="1051486"/>
              <a:ext cx="6048672" cy="667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Một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tuần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lễ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có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7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: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hai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ba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năm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sáu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bảy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chủ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nhật</a:t>
              </a:r>
              <a:endParaRPr lang="zh-CN" altLang="en-US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397746" y="3089997"/>
            <a:ext cx="7486622" cy="1527992"/>
            <a:chOff x="1218940" y="1942273"/>
            <a:chExt cx="6765572" cy="804410"/>
          </a:xfrm>
        </p:grpSpPr>
        <p:sp>
          <p:nvSpPr>
            <p:cNvPr id="37" name="五边形 36"/>
            <p:cNvSpPr/>
            <p:nvPr/>
          </p:nvSpPr>
          <p:spPr>
            <a:xfrm>
              <a:off x="1218940" y="1942273"/>
              <a:ext cx="1039167" cy="804410"/>
            </a:xfrm>
            <a:prstGeom prst="homePlate">
              <a:avLst>
                <a:gd name="adj" fmla="val 30537"/>
              </a:avLst>
            </a:prstGeom>
            <a:solidFill>
              <a:srgbClr val="FF9900"/>
            </a:solidFill>
            <a:ln w="19050">
              <a:solidFill>
                <a:srgbClr val="C4C4C4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bg1"/>
                </a:solidFill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>
              <a:off x="2118972" y="1942273"/>
              <a:ext cx="5865540" cy="804410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DDDDDD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9" name="文本框 17"/>
            <p:cNvSpPr txBox="1"/>
            <p:nvPr/>
          </p:nvSpPr>
          <p:spPr>
            <a:xfrm>
              <a:off x="2388253" y="1963845"/>
              <a:ext cx="5406564" cy="729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hai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là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đầu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tuần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chủ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nhật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là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cuối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tuần</a:t>
              </a:r>
              <a:endParaRPr lang="zh-CN" altLang="en-US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5" name="任意多边形 54"/>
          <p:cNvSpPr/>
          <p:nvPr/>
        </p:nvSpPr>
        <p:spPr>
          <a:xfrm rot="13500000">
            <a:off x="1394014" y="1139778"/>
            <a:ext cx="1514" cy="1514"/>
          </a:xfrm>
          <a:custGeom>
            <a:avLst/>
            <a:gdLst>
              <a:gd name="connsiteX0" fmla="*/ 2018 w 2018"/>
              <a:gd name="connsiteY0" fmla="*/ 2018 h 2018"/>
              <a:gd name="connsiteX1" fmla="*/ 0 w 2018"/>
              <a:gd name="connsiteY1" fmla="*/ 0 h 2018"/>
              <a:gd name="connsiteX2" fmla="*/ 1213 w 2018"/>
              <a:gd name="connsiteY2" fmla="*/ 805 h 2018"/>
              <a:gd name="connsiteX3" fmla="*/ 2018 w 2018"/>
              <a:gd name="connsiteY3" fmla="*/ 2018 h 2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8" h="2018">
                <a:moveTo>
                  <a:pt x="2018" y="2018"/>
                </a:moveTo>
                <a:lnTo>
                  <a:pt x="0" y="0"/>
                </a:lnTo>
                <a:lnTo>
                  <a:pt x="1213" y="805"/>
                </a:lnTo>
                <a:lnTo>
                  <a:pt x="2018" y="201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pic>
        <p:nvPicPr>
          <p:cNvPr id="6146" name="Picture 2" descr="E:\0000000我图PPT\00001PNG素材\儿童卡通\照相小孩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88224" y="1563247"/>
            <a:ext cx="2984500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203848" cy="69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/>
          <p:cNvGrpSpPr/>
          <p:nvPr/>
        </p:nvGrpSpPr>
        <p:grpSpPr>
          <a:xfrm>
            <a:off x="72009" y="771550"/>
            <a:ext cx="8964487" cy="2338443"/>
            <a:chOff x="1091949" y="975489"/>
            <a:chExt cx="6865938" cy="1641473"/>
          </a:xfrm>
        </p:grpSpPr>
        <p:sp>
          <p:nvSpPr>
            <p:cNvPr id="41" name="AutoShape 105"/>
            <p:cNvSpPr>
              <a:spLocks noChangeArrowheads="1"/>
            </p:cNvSpPr>
            <p:nvPr/>
          </p:nvSpPr>
          <p:spPr bwMode="auto">
            <a:xfrm>
              <a:off x="1188787" y="1076582"/>
              <a:ext cx="6769100" cy="1485796"/>
            </a:xfrm>
            <a:prstGeom prst="rightArrow">
              <a:avLst/>
            </a:prstGeom>
            <a:solidFill>
              <a:schemeClr val="bg1"/>
            </a:solidFill>
            <a:ln w="9525">
              <a:noFill/>
              <a:miter lim="800000"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 sz="1600"/>
            </a:p>
          </p:txBody>
        </p:sp>
        <p:grpSp>
          <p:nvGrpSpPr>
            <p:cNvPr id="43" name="Group 27"/>
            <p:cNvGrpSpPr/>
            <p:nvPr/>
          </p:nvGrpSpPr>
          <p:grpSpPr bwMode="auto">
            <a:xfrm>
              <a:off x="1091949" y="975489"/>
              <a:ext cx="6189663" cy="1641473"/>
              <a:chOff x="152400" y="826841"/>
              <a:chExt cx="4153719" cy="1101056"/>
            </a:xfrm>
          </p:grpSpPr>
          <p:sp>
            <p:nvSpPr>
              <p:cNvPr id="46" name="Freeform 28"/>
              <p:cNvSpPr>
                <a:spLocks noEditPoints="1"/>
              </p:cNvSpPr>
              <p:nvPr/>
            </p:nvSpPr>
            <p:spPr bwMode="auto">
              <a:xfrm>
                <a:off x="1401852" y="929434"/>
                <a:ext cx="1652931" cy="919685"/>
              </a:xfrm>
              <a:custGeom>
                <a:avLst/>
                <a:gdLst/>
                <a:ahLst/>
                <a:cxnLst>
                  <a:cxn ang="0">
                    <a:pos x="5749" y="1787"/>
                  </a:cxn>
                  <a:cxn ang="0">
                    <a:pos x="5679" y="2072"/>
                  </a:cxn>
                  <a:cxn ang="0">
                    <a:pos x="5595" y="2262"/>
                  </a:cxn>
                  <a:cxn ang="0">
                    <a:pos x="5434" y="2502"/>
                  </a:cxn>
                  <a:cxn ang="0">
                    <a:pos x="5231" y="2712"/>
                  </a:cxn>
                  <a:cxn ang="0">
                    <a:pos x="5064" y="2840"/>
                  </a:cxn>
                  <a:cxn ang="0">
                    <a:pos x="4804" y="2990"/>
                  </a:cxn>
                  <a:cxn ang="0">
                    <a:pos x="4475" y="3117"/>
                  </a:cxn>
                  <a:cxn ang="0">
                    <a:pos x="4164" y="3183"/>
                  </a:cxn>
                  <a:cxn ang="0">
                    <a:pos x="3836" y="3206"/>
                  </a:cxn>
                  <a:cxn ang="0">
                    <a:pos x="1642" y="3189"/>
                  </a:cxn>
                  <a:cxn ang="0">
                    <a:pos x="1178" y="3082"/>
                  </a:cxn>
                  <a:cxn ang="0">
                    <a:pos x="878" y="2952"/>
                  </a:cxn>
                  <a:cxn ang="0">
                    <a:pos x="513" y="2698"/>
                  </a:cxn>
                  <a:cxn ang="0">
                    <a:pos x="228" y="2369"/>
                  </a:cxn>
                  <a:cxn ang="0">
                    <a:pos x="112" y="2150"/>
                  </a:cxn>
                  <a:cxn ang="0">
                    <a:pos x="24" y="1872"/>
                  </a:cxn>
                  <a:cxn ang="0">
                    <a:pos x="0" y="1616"/>
                  </a:cxn>
                  <a:cxn ang="0">
                    <a:pos x="17" y="1377"/>
                  </a:cxn>
                  <a:cxn ang="0">
                    <a:pos x="95" y="1096"/>
                  </a:cxn>
                  <a:cxn ang="0">
                    <a:pos x="185" y="909"/>
                  </a:cxn>
                  <a:cxn ang="0">
                    <a:pos x="352" y="672"/>
                  </a:cxn>
                  <a:cxn ang="0">
                    <a:pos x="562" y="468"/>
                  </a:cxn>
                  <a:cxn ang="0">
                    <a:pos x="731" y="343"/>
                  </a:cxn>
                  <a:cxn ang="0">
                    <a:pos x="995" y="197"/>
                  </a:cxn>
                  <a:cxn ang="0">
                    <a:pos x="1328" y="78"/>
                  </a:cxn>
                  <a:cxn ang="0">
                    <a:pos x="1642" y="17"/>
                  </a:cxn>
                  <a:cxn ang="0">
                    <a:pos x="1924" y="0"/>
                  </a:cxn>
                  <a:cxn ang="0">
                    <a:pos x="4187" y="26"/>
                  </a:cxn>
                  <a:cxn ang="0">
                    <a:pos x="4643" y="147"/>
                  </a:cxn>
                  <a:cxn ang="0">
                    <a:pos x="4938" y="286"/>
                  </a:cxn>
                  <a:cxn ang="0">
                    <a:pos x="5293" y="551"/>
                  </a:cxn>
                  <a:cxn ang="0">
                    <a:pos x="5564" y="891"/>
                  </a:cxn>
                  <a:cxn ang="0">
                    <a:pos x="5665" y="1094"/>
                  </a:cxn>
                  <a:cxn ang="0">
                    <a:pos x="5743" y="1377"/>
                  </a:cxn>
                  <a:cxn ang="0">
                    <a:pos x="5760" y="1588"/>
                  </a:cxn>
                  <a:cxn ang="0">
                    <a:pos x="826" y="2066"/>
                  </a:cxn>
                  <a:cxn ang="0">
                    <a:pos x="1005" y="2245"/>
                  </a:cxn>
                  <a:cxn ang="0">
                    <a:pos x="1354" y="2441"/>
                  </a:cxn>
                  <a:cxn ang="0">
                    <a:pos x="1789" y="2537"/>
                  </a:cxn>
                  <a:cxn ang="0">
                    <a:pos x="3937" y="2540"/>
                  </a:cxn>
                  <a:cxn ang="0">
                    <a:pos x="4274" y="2484"/>
                  </a:cxn>
                  <a:cxn ang="0">
                    <a:pos x="4568" y="2367"/>
                  </a:cxn>
                  <a:cxn ang="0">
                    <a:pos x="4744" y="2253"/>
                  </a:cxn>
                  <a:cxn ang="0">
                    <a:pos x="4934" y="2066"/>
                  </a:cxn>
                  <a:cxn ang="0">
                    <a:pos x="5030" y="1908"/>
                  </a:cxn>
                  <a:cxn ang="0">
                    <a:pos x="5096" y="1616"/>
                  </a:cxn>
                  <a:cxn ang="0">
                    <a:pos x="5074" y="1422"/>
                  </a:cxn>
                  <a:cxn ang="0">
                    <a:pos x="4987" y="1220"/>
                  </a:cxn>
                  <a:cxn ang="0">
                    <a:pos x="4755" y="963"/>
                  </a:cxn>
                  <a:cxn ang="0">
                    <a:pos x="4516" y="814"/>
                  </a:cxn>
                  <a:cxn ang="0">
                    <a:pos x="4103" y="686"/>
                  </a:cxn>
                  <a:cxn ang="0">
                    <a:pos x="1924" y="664"/>
                  </a:cxn>
                  <a:cxn ang="0">
                    <a:pos x="1578" y="699"/>
                  </a:cxn>
                  <a:cxn ang="0">
                    <a:pos x="1270" y="800"/>
                  </a:cxn>
                  <a:cxn ang="0">
                    <a:pos x="1082" y="906"/>
                  </a:cxn>
                  <a:cxn ang="0">
                    <a:pos x="872" y="1085"/>
                  </a:cxn>
                  <a:cxn ang="0">
                    <a:pos x="750" y="1259"/>
                  </a:cxn>
                  <a:cxn ang="0">
                    <a:pos x="669" y="1504"/>
                  </a:cxn>
                  <a:cxn ang="0">
                    <a:pos x="669" y="1702"/>
                  </a:cxn>
                  <a:cxn ang="0">
                    <a:pos x="750" y="1948"/>
                  </a:cxn>
                </a:cxnLst>
                <a:rect l="0" t="0" r="r" b="b"/>
                <a:pathLst>
                  <a:path w="5760" h="3206">
                    <a:moveTo>
                      <a:pt x="5760" y="1590"/>
                    </a:moveTo>
                    <a:lnTo>
                      <a:pt x="5760" y="1616"/>
                    </a:lnTo>
                    <a:lnTo>
                      <a:pt x="5760" y="1616"/>
                    </a:lnTo>
                    <a:lnTo>
                      <a:pt x="5758" y="1659"/>
                    </a:lnTo>
                    <a:lnTo>
                      <a:pt x="5757" y="1702"/>
                    </a:lnTo>
                    <a:lnTo>
                      <a:pt x="5754" y="1745"/>
                    </a:lnTo>
                    <a:lnTo>
                      <a:pt x="5749" y="1787"/>
                    </a:lnTo>
                    <a:lnTo>
                      <a:pt x="5743" y="1829"/>
                    </a:lnTo>
                    <a:lnTo>
                      <a:pt x="5736" y="1872"/>
                    </a:lnTo>
                    <a:lnTo>
                      <a:pt x="5726" y="1911"/>
                    </a:lnTo>
                    <a:lnTo>
                      <a:pt x="5717" y="1953"/>
                    </a:lnTo>
                    <a:lnTo>
                      <a:pt x="5705" y="1994"/>
                    </a:lnTo>
                    <a:lnTo>
                      <a:pt x="5693" y="2034"/>
                    </a:lnTo>
                    <a:lnTo>
                      <a:pt x="5679" y="2072"/>
                    </a:lnTo>
                    <a:lnTo>
                      <a:pt x="5665" y="2112"/>
                    </a:lnTo>
                    <a:lnTo>
                      <a:pt x="5648" y="2150"/>
                    </a:lnTo>
                    <a:lnTo>
                      <a:pt x="5631" y="2188"/>
                    </a:lnTo>
                    <a:lnTo>
                      <a:pt x="5613" y="2225"/>
                    </a:lnTo>
                    <a:lnTo>
                      <a:pt x="5595" y="2262"/>
                    </a:lnTo>
                    <a:lnTo>
                      <a:pt x="5595" y="2262"/>
                    </a:lnTo>
                    <a:lnTo>
                      <a:pt x="5595" y="2262"/>
                    </a:lnTo>
                    <a:lnTo>
                      <a:pt x="5575" y="2299"/>
                    </a:lnTo>
                    <a:lnTo>
                      <a:pt x="5553" y="2334"/>
                    </a:lnTo>
                    <a:lnTo>
                      <a:pt x="5532" y="2369"/>
                    </a:lnTo>
                    <a:lnTo>
                      <a:pt x="5509" y="2403"/>
                    </a:lnTo>
                    <a:lnTo>
                      <a:pt x="5485" y="2436"/>
                    </a:lnTo>
                    <a:lnTo>
                      <a:pt x="5460" y="2470"/>
                    </a:lnTo>
                    <a:lnTo>
                      <a:pt x="5434" y="2502"/>
                    </a:lnTo>
                    <a:lnTo>
                      <a:pt x="5407" y="2534"/>
                    </a:lnTo>
                    <a:lnTo>
                      <a:pt x="5380" y="2566"/>
                    </a:lnTo>
                    <a:lnTo>
                      <a:pt x="5351" y="2597"/>
                    </a:lnTo>
                    <a:lnTo>
                      <a:pt x="5322" y="2626"/>
                    </a:lnTo>
                    <a:lnTo>
                      <a:pt x="5293" y="2655"/>
                    </a:lnTo>
                    <a:lnTo>
                      <a:pt x="5263" y="2684"/>
                    </a:lnTo>
                    <a:lnTo>
                      <a:pt x="5231" y="2712"/>
                    </a:lnTo>
                    <a:lnTo>
                      <a:pt x="5198" y="2739"/>
                    </a:lnTo>
                    <a:lnTo>
                      <a:pt x="5166" y="2765"/>
                    </a:lnTo>
                    <a:lnTo>
                      <a:pt x="5166" y="2765"/>
                    </a:lnTo>
                    <a:lnTo>
                      <a:pt x="5166" y="2765"/>
                    </a:lnTo>
                    <a:lnTo>
                      <a:pt x="5133" y="2791"/>
                    </a:lnTo>
                    <a:lnTo>
                      <a:pt x="5099" y="2816"/>
                    </a:lnTo>
                    <a:lnTo>
                      <a:pt x="5064" y="2840"/>
                    </a:lnTo>
                    <a:lnTo>
                      <a:pt x="5029" y="2865"/>
                    </a:lnTo>
                    <a:lnTo>
                      <a:pt x="4993" y="2888"/>
                    </a:lnTo>
                    <a:lnTo>
                      <a:pt x="4957" y="2909"/>
                    </a:lnTo>
                    <a:lnTo>
                      <a:pt x="4918" y="2931"/>
                    </a:lnTo>
                    <a:lnTo>
                      <a:pt x="4882" y="2952"/>
                    </a:lnTo>
                    <a:lnTo>
                      <a:pt x="4843" y="2972"/>
                    </a:lnTo>
                    <a:lnTo>
                      <a:pt x="4804" y="2990"/>
                    </a:lnTo>
                    <a:lnTo>
                      <a:pt x="4765" y="3009"/>
                    </a:lnTo>
                    <a:lnTo>
                      <a:pt x="4724" y="3027"/>
                    </a:lnTo>
                    <a:lnTo>
                      <a:pt x="4684" y="3044"/>
                    </a:lnTo>
                    <a:lnTo>
                      <a:pt x="4643" y="3061"/>
                    </a:lnTo>
                    <a:lnTo>
                      <a:pt x="4560" y="3090"/>
                    </a:lnTo>
                    <a:lnTo>
                      <a:pt x="4517" y="3103"/>
                    </a:lnTo>
                    <a:lnTo>
                      <a:pt x="4475" y="3117"/>
                    </a:lnTo>
                    <a:lnTo>
                      <a:pt x="4432" y="3128"/>
                    </a:lnTo>
                    <a:lnTo>
                      <a:pt x="4387" y="3140"/>
                    </a:lnTo>
                    <a:lnTo>
                      <a:pt x="4344" y="3151"/>
                    </a:lnTo>
                    <a:lnTo>
                      <a:pt x="4300" y="3160"/>
                    </a:lnTo>
                    <a:lnTo>
                      <a:pt x="4254" y="3169"/>
                    </a:lnTo>
                    <a:lnTo>
                      <a:pt x="4210" y="3177"/>
                    </a:lnTo>
                    <a:lnTo>
                      <a:pt x="4164" y="3183"/>
                    </a:lnTo>
                    <a:lnTo>
                      <a:pt x="4118" y="3189"/>
                    </a:lnTo>
                    <a:lnTo>
                      <a:pt x="4072" y="3194"/>
                    </a:lnTo>
                    <a:lnTo>
                      <a:pt x="4025" y="3198"/>
                    </a:lnTo>
                    <a:lnTo>
                      <a:pt x="3979" y="3201"/>
                    </a:lnTo>
                    <a:lnTo>
                      <a:pt x="3931" y="3204"/>
                    </a:lnTo>
                    <a:lnTo>
                      <a:pt x="3884" y="3206"/>
                    </a:lnTo>
                    <a:lnTo>
                      <a:pt x="3836" y="3206"/>
                    </a:lnTo>
                    <a:lnTo>
                      <a:pt x="3836" y="3206"/>
                    </a:lnTo>
                    <a:lnTo>
                      <a:pt x="1924" y="3206"/>
                    </a:lnTo>
                    <a:lnTo>
                      <a:pt x="1924" y="3206"/>
                    </a:lnTo>
                    <a:lnTo>
                      <a:pt x="1852" y="3206"/>
                    </a:lnTo>
                    <a:lnTo>
                      <a:pt x="1781" y="3201"/>
                    </a:lnTo>
                    <a:lnTo>
                      <a:pt x="1711" y="3197"/>
                    </a:lnTo>
                    <a:lnTo>
                      <a:pt x="1642" y="3189"/>
                    </a:lnTo>
                    <a:lnTo>
                      <a:pt x="1573" y="3180"/>
                    </a:lnTo>
                    <a:lnTo>
                      <a:pt x="1506" y="3169"/>
                    </a:lnTo>
                    <a:lnTo>
                      <a:pt x="1438" y="3155"/>
                    </a:lnTo>
                    <a:lnTo>
                      <a:pt x="1373" y="3140"/>
                    </a:lnTo>
                    <a:lnTo>
                      <a:pt x="1307" y="3123"/>
                    </a:lnTo>
                    <a:lnTo>
                      <a:pt x="1243" y="3103"/>
                    </a:lnTo>
                    <a:lnTo>
                      <a:pt x="1178" y="3082"/>
                    </a:lnTo>
                    <a:lnTo>
                      <a:pt x="1117" y="3061"/>
                    </a:lnTo>
                    <a:lnTo>
                      <a:pt x="1056" y="3036"/>
                    </a:lnTo>
                    <a:lnTo>
                      <a:pt x="995" y="3009"/>
                    </a:lnTo>
                    <a:lnTo>
                      <a:pt x="937" y="2981"/>
                    </a:lnTo>
                    <a:lnTo>
                      <a:pt x="878" y="2952"/>
                    </a:lnTo>
                    <a:lnTo>
                      <a:pt x="878" y="2952"/>
                    </a:lnTo>
                    <a:lnTo>
                      <a:pt x="878" y="2952"/>
                    </a:lnTo>
                    <a:lnTo>
                      <a:pt x="822" y="2920"/>
                    </a:lnTo>
                    <a:lnTo>
                      <a:pt x="767" y="2888"/>
                    </a:lnTo>
                    <a:lnTo>
                      <a:pt x="713" y="2852"/>
                    </a:lnTo>
                    <a:lnTo>
                      <a:pt x="661" y="2816"/>
                    </a:lnTo>
                    <a:lnTo>
                      <a:pt x="611" y="2779"/>
                    </a:lnTo>
                    <a:lnTo>
                      <a:pt x="562" y="2739"/>
                    </a:lnTo>
                    <a:lnTo>
                      <a:pt x="513" y="2698"/>
                    </a:lnTo>
                    <a:lnTo>
                      <a:pt x="467" y="2655"/>
                    </a:lnTo>
                    <a:lnTo>
                      <a:pt x="422" y="2611"/>
                    </a:lnTo>
                    <a:lnTo>
                      <a:pt x="380" y="2566"/>
                    </a:lnTo>
                    <a:lnTo>
                      <a:pt x="340" y="2519"/>
                    </a:lnTo>
                    <a:lnTo>
                      <a:pt x="300" y="2470"/>
                    </a:lnTo>
                    <a:lnTo>
                      <a:pt x="263" y="2421"/>
                    </a:lnTo>
                    <a:lnTo>
                      <a:pt x="228" y="2369"/>
                    </a:lnTo>
                    <a:lnTo>
                      <a:pt x="196" y="2317"/>
                    </a:lnTo>
                    <a:lnTo>
                      <a:pt x="165" y="2262"/>
                    </a:lnTo>
                    <a:lnTo>
                      <a:pt x="165" y="2262"/>
                    </a:lnTo>
                    <a:lnTo>
                      <a:pt x="165" y="2262"/>
                    </a:lnTo>
                    <a:lnTo>
                      <a:pt x="145" y="2225"/>
                    </a:lnTo>
                    <a:lnTo>
                      <a:pt x="129" y="2188"/>
                    </a:lnTo>
                    <a:lnTo>
                      <a:pt x="112" y="2150"/>
                    </a:lnTo>
                    <a:lnTo>
                      <a:pt x="95" y="2112"/>
                    </a:lnTo>
                    <a:lnTo>
                      <a:pt x="81" y="2072"/>
                    </a:lnTo>
                    <a:lnTo>
                      <a:pt x="67" y="2034"/>
                    </a:lnTo>
                    <a:lnTo>
                      <a:pt x="55" y="1994"/>
                    </a:lnTo>
                    <a:lnTo>
                      <a:pt x="43" y="1953"/>
                    </a:lnTo>
                    <a:lnTo>
                      <a:pt x="34" y="1911"/>
                    </a:lnTo>
                    <a:lnTo>
                      <a:pt x="24" y="1872"/>
                    </a:lnTo>
                    <a:lnTo>
                      <a:pt x="17" y="1829"/>
                    </a:lnTo>
                    <a:lnTo>
                      <a:pt x="11" y="1787"/>
                    </a:lnTo>
                    <a:lnTo>
                      <a:pt x="6" y="1745"/>
                    </a:lnTo>
                    <a:lnTo>
                      <a:pt x="3" y="1702"/>
                    </a:lnTo>
                    <a:lnTo>
                      <a:pt x="0" y="1659"/>
                    </a:lnTo>
                    <a:lnTo>
                      <a:pt x="0" y="1616"/>
                    </a:lnTo>
                    <a:lnTo>
                      <a:pt x="0" y="1616"/>
                    </a:lnTo>
                    <a:lnTo>
                      <a:pt x="0" y="1590"/>
                    </a:lnTo>
                    <a:lnTo>
                      <a:pt x="0" y="1590"/>
                    </a:lnTo>
                    <a:lnTo>
                      <a:pt x="0" y="1547"/>
                    </a:lnTo>
                    <a:lnTo>
                      <a:pt x="3" y="1504"/>
                    </a:lnTo>
                    <a:lnTo>
                      <a:pt x="6" y="1461"/>
                    </a:lnTo>
                    <a:lnTo>
                      <a:pt x="11" y="1420"/>
                    </a:lnTo>
                    <a:lnTo>
                      <a:pt x="17" y="1377"/>
                    </a:lnTo>
                    <a:lnTo>
                      <a:pt x="24" y="1336"/>
                    </a:lnTo>
                    <a:lnTo>
                      <a:pt x="34" y="1295"/>
                    </a:lnTo>
                    <a:lnTo>
                      <a:pt x="43" y="1253"/>
                    </a:lnTo>
                    <a:lnTo>
                      <a:pt x="55" y="1214"/>
                    </a:lnTo>
                    <a:lnTo>
                      <a:pt x="67" y="1174"/>
                    </a:lnTo>
                    <a:lnTo>
                      <a:pt x="81" y="1134"/>
                    </a:lnTo>
                    <a:lnTo>
                      <a:pt x="95" y="1096"/>
                    </a:lnTo>
                    <a:lnTo>
                      <a:pt x="112" y="1056"/>
                    </a:lnTo>
                    <a:lnTo>
                      <a:pt x="129" y="1019"/>
                    </a:lnTo>
                    <a:lnTo>
                      <a:pt x="145" y="981"/>
                    </a:lnTo>
                    <a:lnTo>
                      <a:pt x="165" y="944"/>
                    </a:lnTo>
                    <a:lnTo>
                      <a:pt x="165" y="944"/>
                    </a:lnTo>
                    <a:lnTo>
                      <a:pt x="165" y="944"/>
                    </a:lnTo>
                    <a:lnTo>
                      <a:pt x="185" y="909"/>
                    </a:lnTo>
                    <a:lnTo>
                      <a:pt x="207" y="872"/>
                    </a:lnTo>
                    <a:lnTo>
                      <a:pt x="228" y="839"/>
                    </a:lnTo>
                    <a:lnTo>
                      <a:pt x="251" y="803"/>
                    </a:lnTo>
                    <a:lnTo>
                      <a:pt x="275" y="770"/>
                    </a:lnTo>
                    <a:lnTo>
                      <a:pt x="300" y="736"/>
                    </a:lnTo>
                    <a:lnTo>
                      <a:pt x="326" y="704"/>
                    </a:lnTo>
                    <a:lnTo>
                      <a:pt x="352" y="672"/>
                    </a:lnTo>
                    <a:lnTo>
                      <a:pt x="380" y="641"/>
                    </a:lnTo>
                    <a:lnTo>
                      <a:pt x="409" y="611"/>
                    </a:lnTo>
                    <a:lnTo>
                      <a:pt x="438" y="580"/>
                    </a:lnTo>
                    <a:lnTo>
                      <a:pt x="467" y="551"/>
                    </a:lnTo>
                    <a:lnTo>
                      <a:pt x="497" y="523"/>
                    </a:lnTo>
                    <a:lnTo>
                      <a:pt x="529" y="494"/>
                    </a:lnTo>
                    <a:lnTo>
                      <a:pt x="562" y="468"/>
                    </a:lnTo>
                    <a:lnTo>
                      <a:pt x="594" y="441"/>
                    </a:lnTo>
                    <a:lnTo>
                      <a:pt x="594" y="441"/>
                    </a:lnTo>
                    <a:lnTo>
                      <a:pt x="594" y="441"/>
                    </a:lnTo>
                    <a:lnTo>
                      <a:pt x="627" y="416"/>
                    </a:lnTo>
                    <a:lnTo>
                      <a:pt x="661" y="390"/>
                    </a:lnTo>
                    <a:lnTo>
                      <a:pt x="696" y="366"/>
                    </a:lnTo>
                    <a:lnTo>
                      <a:pt x="731" y="343"/>
                    </a:lnTo>
                    <a:lnTo>
                      <a:pt x="767" y="320"/>
                    </a:lnTo>
                    <a:lnTo>
                      <a:pt x="803" y="297"/>
                    </a:lnTo>
                    <a:lnTo>
                      <a:pt x="842" y="275"/>
                    </a:lnTo>
                    <a:lnTo>
                      <a:pt x="878" y="256"/>
                    </a:lnTo>
                    <a:lnTo>
                      <a:pt x="917" y="236"/>
                    </a:lnTo>
                    <a:lnTo>
                      <a:pt x="956" y="216"/>
                    </a:lnTo>
                    <a:lnTo>
                      <a:pt x="995" y="197"/>
                    </a:lnTo>
                    <a:lnTo>
                      <a:pt x="1036" y="181"/>
                    </a:lnTo>
                    <a:lnTo>
                      <a:pt x="1076" y="162"/>
                    </a:lnTo>
                    <a:lnTo>
                      <a:pt x="1117" y="147"/>
                    </a:lnTo>
                    <a:lnTo>
                      <a:pt x="1200" y="116"/>
                    </a:lnTo>
                    <a:lnTo>
                      <a:pt x="1243" y="103"/>
                    </a:lnTo>
                    <a:lnTo>
                      <a:pt x="1285" y="90"/>
                    </a:lnTo>
                    <a:lnTo>
                      <a:pt x="1328" y="78"/>
                    </a:lnTo>
                    <a:lnTo>
                      <a:pt x="1373" y="67"/>
                    </a:lnTo>
                    <a:lnTo>
                      <a:pt x="1416" y="57"/>
                    </a:lnTo>
                    <a:lnTo>
                      <a:pt x="1460" y="47"/>
                    </a:lnTo>
                    <a:lnTo>
                      <a:pt x="1506" y="38"/>
                    </a:lnTo>
                    <a:lnTo>
                      <a:pt x="1550" y="31"/>
                    </a:lnTo>
                    <a:lnTo>
                      <a:pt x="1596" y="23"/>
                    </a:lnTo>
                    <a:lnTo>
                      <a:pt x="1642" y="17"/>
                    </a:lnTo>
                    <a:lnTo>
                      <a:pt x="1688" y="12"/>
                    </a:lnTo>
                    <a:lnTo>
                      <a:pt x="1735" y="8"/>
                    </a:lnTo>
                    <a:lnTo>
                      <a:pt x="1781" y="5"/>
                    </a:lnTo>
                    <a:lnTo>
                      <a:pt x="1829" y="3"/>
                    </a:lnTo>
                    <a:lnTo>
                      <a:pt x="1876" y="2"/>
                    </a:lnTo>
                    <a:lnTo>
                      <a:pt x="1924" y="0"/>
                    </a:lnTo>
                    <a:lnTo>
                      <a:pt x="1924" y="0"/>
                    </a:lnTo>
                    <a:lnTo>
                      <a:pt x="3836" y="0"/>
                    </a:lnTo>
                    <a:lnTo>
                      <a:pt x="3836" y="0"/>
                    </a:lnTo>
                    <a:lnTo>
                      <a:pt x="3908" y="2"/>
                    </a:lnTo>
                    <a:lnTo>
                      <a:pt x="3979" y="5"/>
                    </a:lnTo>
                    <a:lnTo>
                      <a:pt x="4049" y="11"/>
                    </a:lnTo>
                    <a:lnTo>
                      <a:pt x="4118" y="17"/>
                    </a:lnTo>
                    <a:lnTo>
                      <a:pt x="4187" y="26"/>
                    </a:lnTo>
                    <a:lnTo>
                      <a:pt x="4254" y="38"/>
                    </a:lnTo>
                    <a:lnTo>
                      <a:pt x="4322" y="52"/>
                    </a:lnTo>
                    <a:lnTo>
                      <a:pt x="4387" y="67"/>
                    </a:lnTo>
                    <a:lnTo>
                      <a:pt x="4453" y="84"/>
                    </a:lnTo>
                    <a:lnTo>
                      <a:pt x="4517" y="103"/>
                    </a:lnTo>
                    <a:lnTo>
                      <a:pt x="4582" y="124"/>
                    </a:lnTo>
                    <a:lnTo>
                      <a:pt x="4643" y="147"/>
                    </a:lnTo>
                    <a:lnTo>
                      <a:pt x="4704" y="171"/>
                    </a:lnTo>
                    <a:lnTo>
                      <a:pt x="4765" y="197"/>
                    </a:lnTo>
                    <a:lnTo>
                      <a:pt x="4823" y="225"/>
                    </a:lnTo>
                    <a:lnTo>
                      <a:pt x="4882" y="256"/>
                    </a:lnTo>
                    <a:lnTo>
                      <a:pt x="4882" y="256"/>
                    </a:lnTo>
                    <a:lnTo>
                      <a:pt x="4882" y="256"/>
                    </a:lnTo>
                    <a:lnTo>
                      <a:pt x="4938" y="286"/>
                    </a:lnTo>
                    <a:lnTo>
                      <a:pt x="4993" y="320"/>
                    </a:lnTo>
                    <a:lnTo>
                      <a:pt x="5047" y="355"/>
                    </a:lnTo>
                    <a:lnTo>
                      <a:pt x="5099" y="390"/>
                    </a:lnTo>
                    <a:lnTo>
                      <a:pt x="5149" y="428"/>
                    </a:lnTo>
                    <a:lnTo>
                      <a:pt x="5198" y="468"/>
                    </a:lnTo>
                    <a:lnTo>
                      <a:pt x="5247" y="510"/>
                    </a:lnTo>
                    <a:lnTo>
                      <a:pt x="5293" y="551"/>
                    </a:lnTo>
                    <a:lnTo>
                      <a:pt x="5338" y="595"/>
                    </a:lnTo>
                    <a:lnTo>
                      <a:pt x="5380" y="641"/>
                    </a:lnTo>
                    <a:lnTo>
                      <a:pt x="5420" y="689"/>
                    </a:lnTo>
                    <a:lnTo>
                      <a:pt x="5460" y="736"/>
                    </a:lnTo>
                    <a:lnTo>
                      <a:pt x="5497" y="787"/>
                    </a:lnTo>
                    <a:lnTo>
                      <a:pt x="5532" y="839"/>
                    </a:lnTo>
                    <a:lnTo>
                      <a:pt x="5564" y="891"/>
                    </a:lnTo>
                    <a:lnTo>
                      <a:pt x="5595" y="944"/>
                    </a:lnTo>
                    <a:lnTo>
                      <a:pt x="5595" y="944"/>
                    </a:lnTo>
                    <a:lnTo>
                      <a:pt x="5595" y="944"/>
                    </a:lnTo>
                    <a:lnTo>
                      <a:pt x="5613" y="981"/>
                    </a:lnTo>
                    <a:lnTo>
                      <a:pt x="5631" y="1019"/>
                    </a:lnTo>
                    <a:lnTo>
                      <a:pt x="5648" y="1056"/>
                    </a:lnTo>
                    <a:lnTo>
                      <a:pt x="5665" y="1094"/>
                    </a:lnTo>
                    <a:lnTo>
                      <a:pt x="5679" y="1134"/>
                    </a:lnTo>
                    <a:lnTo>
                      <a:pt x="5693" y="1174"/>
                    </a:lnTo>
                    <a:lnTo>
                      <a:pt x="5705" y="1214"/>
                    </a:lnTo>
                    <a:lnTo>
                      <a:pt x="5717" y="1253"/>
                    </a:lnTo>
                    <a:lnTo>
                      <a:pt x="5726" y="1295"/>
                    </a:lnTo>
                    <a:lnTo>
                      <a:pt x="5736" y="1336"/>
                    </a:lnTo>
                    <a:lnTo>
                      <a:pt x="5743" y="1377"/>
                    </a:lnTo>
                    <a:lnTo>
                      <a:pt x="5749" y="1419"/>
                    </a:lnTo>
                    <a:lnTo>
                      <a:pt x="5754" y="1461"/>
                    </a:lnTo>
                    <a:lnTo>
                      <a:pt x="5757" y="1503"/>
                    </a:lnTo>
                    <a:lnTo>
                      <a:pt x="5758" y="1546"/>
                    </a:lnTo>
                    <a:lnTo>
                      <a:pt x="5760" y="1588"/>
                    </a:lnTo>
                    <a:lnTo>
                      <a:pt x="5760" y="1588"/>
                    </a:lnTo>
                    <a:lnTo>
                      <a:pt x="5760" y="1588"/>
                    </a:lnTo>
                    <a:lnTo>
                      <a:pt x="5760" y="1590"/>
                    </a:lnTo>
                    <a:lnTo>
                      <a:pt x="5760" y="1590"/>
                    </a:lnTo>
                    <a:close/>
                    <a:moveTo>
                      <a:pt x="750" y="1948"/>
                    </a:moveTo>
                    <a:lnTo>
                      <a:pt x="750" y="1948"/>
                    </a:lnTo>
                    <a:lnTo>
                      <a:pt x="773" y="1988"/>
                    </a:lnTo>
                    <a:lnTo>
                      <a:pt x="797" y="2026"/>
                    </a:lnTo>
                    <a:lnTo>
                      <a:pt x="826" y="2066"/>
                    </a:lnTo>
                    <a:lnTo>
                      <a:pt x="857" y="2103"/>
                    </a:lnTo>
                    <a:lnTo>
                      <a:pt x="889" y="2139"/>
                    </a:lnTo>
                    <a:lnTo>
                      <a:pt x="926" y="2176"/>
                    </a:lnTo>
                    <a:lnTo>
                      <a:pt x="964" y="2211"/>
                    </a:lnTo>
                    <a:lnTo>
                      <a:pt x="1005" y="2245"/>
                    </a:lnTo>
                    <a:lnTo>
                      <a:pt x="1005" y="2245"/>
                    </a:lnTo>
                    <a:lnTo>
                      <a:pt x="1005" y="2245"/>
                    </a:lnTo>
                    <a:lnTo>
                      <a:pt x="1048" y="2277"/>
                    </a:lnTo>
                    <a:lnTo>
                      <a:pt x="1094" y="2309"/>
                    </a:lnTo>
                    <a:lnTo>
                      <a:pt x="1142" y="2338"/>
                    </a:lnTo>
                    <a:lnTo>
                      <a:pt x="1192" y="2367"/>
                    </a:lnTo>
                    <a:lnTo>
                      <a:pt x="1244" y="2393"/>
                    </a:lnTo>
                    <a:lnTo>
                      <a:pt x="1298" y="2418"/>
                    </a:lnTo>
                    <a:lnTo>
                      <a:pt x="1354" y="2441"/>
                    </a:lnTo>
                    <a:lnTo>
                      <a:pt x="1411" y="2461"/>
                    </a:lnTo>
                    <a:lnTo>
                      <a:pt x="1471" y="2479"/>
                    </a:lnTo>
                    <a:lnTo>
                      <a:pt x="1532" y="2496"/>
                    </a:lnTo>
                    <a:lnTo>
                      <a:pt x="1593" y="2510"/>
                    </a:lnTo>
                    <a:lnTo>
                      <a:pt x="1657" y="2522"/>
                    </a:lnTo>
                    <a:lnTo>
                      <a:pt x="1722" y="2531"/>
                    </a:lnTo>
                    <a:lnTo>
                      <a:pt x="1789" y="2537"/>
                    </a:lnTo>
                    <a:lnTo>
                      <a:pt x="1856" y="2542"/>
                    </a:lnTo>
                    <a:lnTo>
                      <a:pt x="1924" y="2543"/>
                    </a:lnTo>
                    <a:lnTo>
                      <a:pt x="1924" y="2543"/>
                    </a:lnTo>
                    <a:lnTo>
                      <a:pt x="3836" y="2543"/>
                    </a:lnTo>
                    <a:lnTo>
                      <a:pt x="3836" y="2543"/>
                    </a:lnTo>
                    <a:lnTo>
                      <a:pt x="3887" y="2542"/>
                    </a:lnTo>
                    <a:lnTo>
                      <a:pt x="3937" y="2540"/>
                    </a:lnTo>
                    <a:lnTo>
                      <a:pt x="3988" y="2536"/>
                    </a:lnTo>
                    <a:lnTo>
                      <a:pt x="4038" y="2531"/>
                    </a:lnTo>
                    <a:lnTo>
                      <a:pt x="4086" y="2523"/>
                    </a:lnTo>
                    <a:lnTo>
                      <a:pt x="4135" y="2516"/>
                    </a:lnTo>
                    <a:lnTo>
                      <a:pt x="4182" y="2507"/>
                    </a:lnTo>
                    <a:lnTo>
                      <a:pt x="4228" y="2496"/>
                    </a:lnTo>
                    <a:lnTo>
                      <a:pt x="4274" y="2484"/>
                    </a:lnTo>
                    <a:lnTo>
                      <a:pt x="4320" y="2470"/>
                    </a:lnTo>
                    <a:lnTo>
                      <a:pt x="4363" y="2456"/>
                    </a:lnTo>
                    <a:lnTo>
                      <a:pt x="4406" y="2441"/>
                    </a:lnTo>
                    <a:lnTo>
                      <a:pt x="4449" y="2424"/>
                    </a:lnTo>
                    <a:lnTo>
                      <a:pt x="4490" y="2406"/>
                    </a:lnTo>
                    <a:lnTo>
                      <a:pt x="4530" y="2387"/>
                    </a:lnTo>
                    <a:lnTo>
                      <a:pt x="4568" y="2367"/>
                    </a:lnTo>
                    <a:lnTo>
                      <a:pt x="4568" y="2367"/>
                    </a:lnTo>
                    <a:lnTo>
                      <a:pt x="4568" y="2367"/>
                    </a:lnTo>
                    <a:lnTo>
                      <a:pt x="4606" y="2346"/>
                    </a:lnTo>
                    <a:lnTo>
                      <a:pt x="4643" y="2325"/>
                    </a:lnTo>
                    <a:lnTo>
                      <a:pt x="4678" y="2302"/>
                    </a:lnTo>
                    <a:lnTo>
                      <a:pt x="4712" y="2277"/>
                    </a:lnTo>
                    <a:lnTo>
                      <a:pt x="4744" y="2253"/>
                    </a:lnTo>
                    <a:lnTo>
                      <a:pt x="4776" y="2228"/>
                    </a:lnTo>
                    <a:lnTo>
                      <a:pt x="4805" y="2202"/>
                    </a:lnTo>
                    <a:lnTo>
                      <a:pt x="4834" y="2176"/>
                    </a:lnTo>
                    <a:lnTo>
                      <a:pt x="4862" y="2149"/>
                    </a:lnTo>
                    <a:lnTo>
                      <a:pt x="4888" y="2121"/>
                    </a:lnTo>
                    <a:lnTo>
                      <a:pt x="4911" y="2093"/>
                    </a:lnTo>
                    <a:lnTo>
                      <a:pt x="4934" y="2066"/>
                    </a:lnTo>
                    <a:lnTo>
                      <a:pt x="4955" y="2037"/>
                    </a:lnTo>
                    <a:lnTo>
                      <a:pt x="4975" y="2008"/>
                    </a:lnTo>
                    <a:lnTo>
                      <a:pt x="4993" y="1977"/>
                    </a:lnTo>
                    <a:lnTo>
                      <a:pt x="5010" y="1948"/>
                    </a:lnTo>
                    <a:lnTo>
                      <a:pt x="5010" y="1948"/>
                    </a:lnTo>
                    <a:lnTo>
                      <a:pt x="5010" y="1948"/>
                    </a:lnTo>
                    <a:lnTo>
                      <a:pt x="5030" y="1908"/>
                    </a:lnTo>
                    <a:lnTo>
                      <a:pt x="5048" y="1867"/>
                    </a:lnTo>
                    <a:lnTo>
                      <a:pt x="5062" y="1827"/>
                    </a:lnTo>
                    <a:lnTo>
                      <a:pt x="5074" y="1786"/>
                    </a:lnTo>
                    <a:lnTo>
                      <a:pt x="5084" y="1745"/>
                    </a:lnTo>
                    <a:lnTo>
                      <a:pt x="5091" y="1702"/>
                    </a:lnTo>
                    <a:lnTo>
                      <a:pt x="5094" y="1659"/>
                    </a:lnTo>
                    <a:lnTo>
                      <a:pt x="5096" y="1616"/>
                    </a:lnTo>
                    <a:lnTo>
                      <a:pt x="5096" y="1616"/>
                    </a:lnTo>
                    <a:lnTo>
                      <a:pt x="5096" y="1590"/>
                    </a:lnTo>
                    <a:lnTo>
                      <a:pt x="5096" y="1590"/>
                    </a:lnTo>
                    <a:lnTo>
                      <a:pt x="5094" y="1547"/>
                    </a:lnTo>
                    <a:lnTo>
                      <a:pt x="5091" y="1504"/>
                    </a:lnTo>
                    <a:lnTo>
                      <a:pt x="5084" y="1463"/>
                    </a:lnTo>
                    <a:lnTo>
                      <a:pt x="5074" y="1422"/>
                    </a:lnTo>
                    <a:lnTo>
                      <a:pt x="5062" y="1380"/>
                    </a:lnTo>
                    <a:lnTo>
                      <a:pt x="5048" y="1339"/>
                    </a:lnTo>
                    <a:lnTo>
                      <a:pt x="5030" y="1299"/>
                    </a:lnTo>
                    <a:lnTo>
                      <a:pt x="5010" y="1259"/>
                    </a:lnTo>
                    <a:lnTo>
                      <a:pt x="5010" y="1259"/>
                    </a:lnTo>
                    <a:lnTo>
                      <a:pt x="5010" y="1259"/>
                    </a:lnTo>
                    <a:lnTo>
                      <a:pt x="4987" y="1220"/>
                    </a:lnTo>
                    <a:lnTo>
                      <a:pt x="4963" y="1180"/>
                    </a:lnTo>
                    <a:lnTo>
                      <a:pt x="4934" y="1142"/>
                    </a:lnTo>
                    <a:lnTo>
                      <a:pt x="4903" y="1103"/>
                    </a:lnTo>
                    <a:lnTo>
                      <a:pt x="4869" y="1067"/>
                    </a:lnTo>
                    <a:lnTo>
                      <a:pt x="4834" y="1031"/>
                    </a:lnTo>
                    <a:lnTo>
                      <a:pt x="4796" y="996"/>
                    </a:lnTo>
                    <a:lnTo>
                      <a:pt x="4755" y="963"/>
                    </a:lnTo>
                    <a:lnTo>
                      <a:pt x="4755" y="963"/>
                    </a:lnTo>
                    <a:lnTo>
                      <a:pt x="4755" y="963"/>
                    </a:lnTo>
                    <a:lnTo>
                      <a:pt x="4712" y="929"/>
                    </a:lnTo>
                    <a:lnTo>
                      <a:pt x="4666" y="898"/>
                    </a:lnTo>
                    <a:lnTo>
                      <a:pt x="4618" y="868"/>
                    </a:lnTo>
                    <a:lnTo>
                      <a:pt x="4568" y="840"/>
                    </a:lnTo>
                    <a:lnTo>
                      <a:pt x="4516" y="814"/>
                    </a:lnTo>
                    <a:lnTo>
                      <a:pt x="4462" y="790"/>
                    </a:lnTo>
                    <a:lnTo>
                      <a:pt x="4406" y="767"/>
                    </a:lnTo>
                    <a:lnTo>
                      <a:pt x="4349" y="745"/>
                    </a:lnTo>
                    <a:lnTo>
                      <a:pt x="4289" y="727"/>
                    </a:lnTo>
                    <a:lnTo>
                      <a:pt x="4228" y="710"/>
                    </a:lnTo>
                    <a:lnTo>
                      <a:pt x="4167" y="696"/>
                    </a:lnTo>
                    <a:lnTo>
                      <a:pt x="4103" y="686"/>
                    </a:lnTo>
                    <a:lnTo>
                      <a:pt x="4038" y="676"/>
                    </a:lnTo>
                    <a:lnTo>
                      <a:pt x="3971" y="669"/>
                    </a:lnTo>
                    <a:lnTo>
                      <a:pt x="3904" y="666"/>
                    </a:lnTo>
                    <a:lnTo>
                      <a:pt x="3836" y="664"/>
                    </a:lnTo>
                    <a:lnTo>
                      <a:pt x="3836" y="664"/>
                    </a:lnTo>
                    <a:lnTo>
                      <a:pt x="1924" y="664"/>
                    </a:lnTo>
                    <a:lnTo>
                      <a:pt x="1924" y="664"/>
                    </a:lnTo>
                    <a:lnTo>
                      <a:pt x="1873" y="664"/>
                    </a:lnTo>
                    <a:lnTo>
                      <a:pt x="1821" y="667"/>
                    </a:lnTo>
                    <a:lnTo>
                      <a:pt x="1772" y="670"/>
                    </a:lnTo>
                    <a:lnTo>
                      <a:pt x="1722" y="676"/>
                    </a:lnTo>
                    <a:lnTo>
                      <a:pt x="1673" y="683"/>
                    </a:lnTo>
                    <a:lnTo>
                      <a:pt x="1625" y="690"/>
                    </a:lnTo>
                    <a:lnTo>
                      <a:pt x="1578" y="699"/>
                    </a:lnTo>
                    <a:lnTo>
                      <a:pt x="1532" y="710"/>
                    </a:lnTo>
                    <a:lnTo>
                      <a:pt x="1486" y="722"/>
                    </a:lnTo>
                    <a:lnTo>
                      <a:pt x="1440" y="736"/>
                    </a:lnTo>
                    <a:lnTo>
                      <a:pt x="1397" y="751"/>
                    </a:lnTo>
                    <a:lnTo>
                      <a:pt x="1354" y="767"/>
                    </a:lnTo>
                    <a:lnTo>
                      <a:pt x="1311" y="784"/>
                    </a:lnTo>
                    <a:lnTo>
                      <a:pt x="1270" y="800"/>
                    </a:lnTo>
                    <a:lnTo>
                      <a:pt x="1230" y="820"/>
                    </a:lnTo>
                    <a:lnTo>
                      <a:pt x="1192" y="840"/>
                    </a:lnTo>
                    <a:lnTo>
                      <a:pt x="1192" y="840"/>
                    </a:lnTo>
                    <a:lnTo>
                      <a:pt x="1192" y="840"/>
                    </a:lnTo>
                    <a:lnTo>
                      <a:pt x="1154" y="862"/>
                    </a:lnTo>
                    <a:lnTo>
                      <a:pt x="1117" y="883"/>
                    </a:lnTo>
                    <a:lnTo>
                      <a:pt x="1082" y="906"/>
                    </a:lnTo>
                    <a:lnTo>
                      <a:pt x="1048" y="929"/>
                    </a:lnTo>
                    <a:lnTo>
                      <a:pt x="1016" y="953"/>
                    </a:lnTo>
                    <a:lnTo>
                      <a:pt x="984" y="978"/>
                    </a:lnTo>
                    <a:lnTo>
                      <a:pt x="955" y="1004"/>
                    </a:lnTo>
                    <a:lnTo>
                      <a:pt x="926" y="1031"/>
                    </a:lnTo>
                    <a:lnTo>
                      <a:pt x="898" y="1057"/>
                    </a:lnTo>
                    <a:lnTo>
                      <a:pt x="872" y="1085"/>
                    </a:lnTo>
                    <a:lnTo>
                      <a:pt x="849" y="1113"/>
                    </a:lnTo>
                    <a:lnTo>
                      <a:pt x="826" y="1142"/>
                    </a:lnTo>
                    <a:lnTo>
                      <a:pt x="805" y="1171"/>
                    </a:lnTo>
                    <a:lnTo>
                      <a:pt x="785" y="1200"/>
                    </a:lnTo>
                    <a:lnTo>
                      <a:pt x="767" y="1229"/>
                    </a:lnTo>
                    <a:lnTo>
                      <a:pt x="750" y="1259"/>
                    </a:lnTo>
                    <a:lnTo>
                      <a:pt x="750" y="1259"/>
                    </a:lnTo>
                    <a:lnTo>
                      <a:pt x="750" y="1259"/>
                    </a:lnTo>
                    <a:lnTo>
                      <a:pt x="730" y="1299"/>
                    </a:lnTo>
                    <a:lnTo>
                      <a:pt x="712" y="1339"/>
                    </a:lnTo>
                    <a:lnTo>
                      <a:pt x="698" y="1380"/>
                    </a:lnTo>
                    <a:lnTo>
                      <a:pt x="686" y="1422"/>
                    </a:lnTo>
                    <a:lnTo>
                      <a:pt x="676" y="1463"/>
                    </a:lnTo>
                    <a:lnTo>
                      <a:pt x="669" y="1504"/>
                    </a:lnTo>
                    <a:lnTo>
                      <a:pt x="664" y="1547"/>
                    </a:lnTo>
                    <a:lnTo>
                      <a:pt x="664" y="1590"/>
                    </a:lnTo>
                    <a:lnTo>
                      <a:pt x="664" y="1590"/>
                    </a:lnTo>
                    <a:lnTo>
                      <a:pt x="664" y="1616"/>
                    </a:lnTo>
                    <a:lnTo>
                      <a:pt x="664" y="1616"/>
                    </a:lnTo>
                    <a:lnTo>
                      <a:pt x="664" y="1659"/>
                    </a:lnTo>
                    <a:lnTo>
                      <a:pt x="669" y="1702"/>
                    </a:lnTo>
                    <a:lnTo>
                      <a:pt x="676" y="1745"/>
                    </a:lnTo>
                    <a:lnTo>
                      <a:pt x="686" y="1786"/>
                    </a:lnTo>
                    <a:lnTo>
                      <a:pt x="698" y="1827"/>
                    </a:lnTo>
                    <a:lnTo>
                      <a:pt x="712" y="1867"/>
                    </a:lnTo>
                    <a:lnTo>
                      <a:pt x="730" y="1908"/>
                    </a:lnTo>
                    <a:lnTo>
                      <a:pt x="750" y="1948"/>
                    </a:lnTo>
                    <a:lnTo>
                      <a:pt x="750" y="1948"/>
                    </a:lnTo>
                    <a:close/>
                  </a:path>
                </a:pathLst>
              </a:custGeom>
              <a:solidFill>
                <a:schemeClr val="tx2">
                  <a:lumMod val="50000"/>
                </a:schemeClr>
              </a:solidFill>
              <a:ln w="9525">
                <a:noFill/>
                <a:round/>
              </a:ln>
              <a:effectLst>
                <a:innerShdw blurRad="190500" dist="50800" dir="2700000">
                  <a:srgbClr val="000000">
                    <a:alpha val="50000"/>
                  </a:srgbClr>
                </a:innerShdw>
              </a:effectLst>
              <a:scene3d>
                <a:camera prst="orthographicFront"/>
                <a:lightRig rig="threePt" dir="t">
                  <a:rot lat="0" lon="0" rev="12720000"/>
                </a:lightRig>
              </a:scene3d>
              <a:sp3d/>
            </p:spPr>
            <p:txBody>
              <a:bodyPr/>
              <a:lstStyle/>
              <a:p>
                <a:pPr>
                  <a:lnSpc>
                    <a:spcPct val="85000"/>
                  </a:lnSpc>
                  <a:defRPr/>
                </a:pPr>
                <a:endParaRPr lang="en-US" sz="1600">
                  <a:latin typeface="Times"/>
                </a:endParaRPr>
              </a:p>
            </p:txBody>
          </p:sp>
          <p:sp>
            <p:nvSpPr>
              <p:cNvPr id="47" name="Freeform 5"/>
              <p:cNvSpPr/>
              <p:nvPr/>
            </p:nvSpPr>
            <p:spPr bwMode="auto">
              <a:xfrm>
                <a:off x="152400" y="826841"/>
                <a:ext cx="1630998" cy="1099225"/>
              </a:xfrm>
              <a:custGeom>
                <a:avLst/>
                <a:gdLst/>
                <a:ahLst/>
                <a:cxnLst>
                  <a:cxn ang="0">
                    <a:pos x="5438" y="1318"/>
                  </a:cxn>
                  <a:cxn ang="0">
                    <a:pos x="5248" y="1507"/>
                  </a:cxn>
                  <a:cxn ang="0">
                    <a:pos x="5145" y="1679"/>
                  </a:cxn>
                  <a:cxn ang="0">
                    <a:pos x="5095" y="1848"/>
                  </a:cxn>
                  <a:cxn ang="0">
                    <a:pos x="5082" y="2149"/>
                  </a:cxn>
                  <a:cxn ang="0">
                    <a:pos x="4944" y="2555"/>
                  </a:cxn>
                  <a:cxn ang="0">
                    <a:pos x="4726" y="2848"/>
                  </a:cxn>
                  <a:cxn ang="0">
                    <a:pos x="4381" y="3093"/>
                  </a:cxn>
                  <a:cxn ang="0">
                    <a:pos x="3964" y="3211"/>
                  </a:cxn>
                  <a:cxn ang="0">
                    <a:pos x="1733" y="3204"/>
                  </a:cxn>
                  <a:cxn ang="0">
                    <a:pos x="1325" y="3066"/>
                  </a:cxn>
                  <a:cxn ang="0">
                    <a:pos x="1034" y="2848"/>
                  </a:cxn>
                  <a:cxn ang="0">
                    <a:pos x="787" y="2501"/>
                  </a:cxn>
                  <a:cxn ang="0">
                    <a:pos x="669" y="2086"/>
                  </a:cxn>
                  <a:cxn ang="0">
                    <a:pos x="678" y="1733"/>
                  </a:cxn>
                  <a:cxn ang="0">
                    <a:pos x="816" y="1325"/>
                  </a:cxn>
                  <a:cxn ang="0">
                    <a:pos x="1034" y="1034"/>
                  </a:cxn>
                  <a:cxn ang="0">
                    <a:pos x="1379" y="788"/>
                  </a:cxn>
                  <a:cxn ang="0">
                    <a:pos x="1796" y="669"/>
                  </a:cxn>
                  <a:cxn ang="0">
                    <a:pos x="4027" y="678"/>
                  </a:cxn>
                  <a:cxn ang="0">
                    <a:pos x="4435" y="816"/>
                  </a:cxn>
                  <a:cxn ang="0">
                    <a:pos x="4726" y="1034"/>
                  </a:cxn>
                  <a:cxn ang="0">
                    <a:pos x="4910" y="895"/>
                  </a:cxn>
                  <a:cxn ang="0">
                    <a:pos x="5201" y="678"/>
                  </a:cxn>
                  <a:cxn ang="0">
                    <a:pos x="5129" y="502"/>
                  </a:cxn>
                  <a:cxn ang="0">
                    <a:pos x="4872" y="304"/>
                  </a:cxn>
                  <a:cxn ang="0">
                    <a:pos x="4584" y="151"/>
                  </a:cxn>
                  <a:cxn ang="0">
                    <a:pos x="4270" y="49"/>
                  </a:cxn>
                  <a:cxn ang="0">
                    <a:pos x="3935" y="2"/>
                  </a:cxn>
                  <a:cxn ang="0">
                    <a:pos x="1776" y="5"/>
                  </a:cxn>
                  <a:cxn ang="0">
                    <a:pos x="1444" y="61"/>
                  </a:cxn>
                  <a:cxn ang="0">
                    <a:pos x="1133" y="171"/>
                  </a:cxn>
                  <a:cxn ang="0">
                    <a:pos x="849" y="329"/>
                  </a:cxn>
                  <a:cxn ang="0">
                    <a:pos x="597" y="532"/>
                  </a:cxn>
                  <a:cxn ang="0">
                    <a:pos x="412" y="737"/>
                  </a:cxn>
                  <a:cxn ang="0">
                    <a:pos x="234" y="1007"/>
                  </a:cxn>
                  <a:cxn ang="0">
                    <a:pos x="101" y="1307"/>
                  </a:cxn>
                  <a:cxn ang="0">
                    <a:pos x="22" y="1631"/>
                  </a:cxn>
                  <a:cxn ang="0">
                    <a:pos x="0" y="1958"/>
                  </a:cxn>
                  <a:cxn ang="0">
                    <a:pos x="22" y="2249"/>
                  </a:cxn>
                  <a:cxn ang="0">
                    <a:pos x="101" y="2573"/>
                  </a:cxn>
                  <a:cxn ang="0">
                    <a:pos x="234" y="2873"/>
                  </a:cxn>
                  <a:cxn ang="0">
                    <a:pos x="412" y="3145"/>
                  </a:cxn>
                  <a:cxn ang="0">
                    <a:pos x="597" y="3348"/>
                  </a:cxn>
                  <a:cxn ang="0">
                    <a:pos x="849" y="3551"/>
                  </a:cxn>
                  <a:cxn ang="0">
                    <a:pos x="1133" y="3711"/>
                  </a:cxn>
                  <a:cxn ang="0">
                    <a:pos x="1444" y="3821"/>
                  </a:cxn>
                  <a:cxn ang="0">
                    <a:pos x="1776" y="3877"/>
                  </a:cxn>
                  <a:cxn ang="0">
                    <a:pos x="3885" y="3880"/>
                  </a:cxn>
                  <a:cxn ang="0">
                    <a:pos x="4223" y="3842"/>
                  </a:cxn>
                  <a:cxn ang="0">
                    <a:pos x="4541" y="3747"/>
                  </a:cxn>
                  <a:cxn ang="0">
                    <a:pos x="4832" y="3602"/>
                  </a:cxn>
                  <a:cxn ang="0">
                    <a:pos x="5095" y="3411"/>
                  </a:cxn>
                  <a:cxn ang="0">
                    <a:pos x="5289" y="3215"/>
                  </a:cxn>
                  <a:cxn ang="0">
                    <a:pos x="5480" y="2954"/>
                  </a:cxn>
                  <a:cxn ang="0">
                    <a:pos x="5625" y="2661"/>
                  </a:cxn>
                  <a:cxn ang="0">
                    <a:pos x="5720" y="2345"/>
                  </a:cxn>
                  <a:cxn ang="0">
                    <a:pos x="5760" y="2007"/>
                  </a:cxn>
                  <a:cxn ang="0">
                    <a:pos x="5751" y="1735"/>
                  </a:cxn>
                  <a:cxn ang="0">
                    <a:pos x="5692" y="1417"/>
                  </a:cxn>
                </a:cxnLst>
                <a:rect l="0" t="0" r="r" b="b"/>
                <a:pathLst>
                  <a:path w="5760" h="3882">
                    <a:moveTo>
                      <a:pt x="5614" y="1205"/>
                    </a:moveTo>
                    <a:lnTo>
                      <a:pt x="5614" y="1205"/>
                    </a:lnTo>
                    <a:lnTo>
                      <a:pt x="5577" y="1226"/>
                    </a:lnTo>
                    <a:lnTo>
                      <a:pt x="5541" y="1248"/>
                    </a:lnTo>
                    <a:lnTo>
                      <a:pt x="5505" y="1271"/>
                    </a:lnTo>
                    <a:lnTo>
                      <a:pt x="5471" y="1295"/>
                    </a:lnTo>
                    <a:lnTo>
                      <a:pt x="5438" y="1318"/>
                    </a:lnTo>
                    <a:lnTo>
                      <a:pt x="5406" y="1343"/>
                    </a:lnTo>
                    <a:lnTo>
                      <a:pt x="5377" y="1370"/>
                    </a:lnTo>
                    <a:lnTo>
                      <a:pt x="5348" y="1395"/>
                    </a:lnTo>
                    <a:lnTo>
                      <a:pt x="5321" y="1422"/>
                    </a:lnTo>
                    <a:lnTo>
                      <a:pt x="5294" y="1451"/>
                    </a:lnTo>
                    <a:lnTo>
                      <a:pt x="5271" y="1478"/>
                    </a:lnTo>
                    <a:lnTo>
                      <a:pt x="5248" y="1507"/>
                    </a:lnTo>
                    <a:lnTo>
                      <a:pt x="5226" y="1536"/>
                    </a:lnTo>
                    <a:lnTo>
                      <a:pt x="5206" y="1566"/>
                    </a:lnTo>
                    <a:lnTo>
                      <a:pt x="5188" y="1595"/>
                    </a:lnTo>
                    <a:lnTo>
                      <a:pt x="5172" y="1624"/>
                    </a:lnTo>
                    <a:lnTo>
                      <a:pt x="5172" y="1624"/>
                    </a:lnTo>
                    <a:lnTo>
                      <a:pt x="5158" y="1652"/>
                    </a:lnTo>
                    <a:lnTo>
                      <a:pt x="5145" y="1679"/>
                    </a:lnTo>
                    <a:lnTo>
                      <a:pt x="5133" y="1706"/>
                    </a:lnTo>
                    <a:lnTo>
                      <a:pt x="5124" y="1735"/>
                    </a:lnTo>
                    <a:lnTo>
                      <a:pt x="5115" y="1764"/>
                    </a:lnTo>
                    <a:lnTo>
                      <a:pt x="5106" y="1791"/>
                    </a:lnTo>
                    <a:lnTo>
                      <a:pt x="5100" y="1820"/>
                    </a:lnTo>
                    <a:lnTo>
                      <a:pt x="5095" y="1848"/>
                    </a:lnTo>
                    <a:lnTo>
                      <a:pt x="5095" y="1848"/>
                    </a:lnTo>
                    <a:lnTo>
                      <a:pt x="5097" y="1886"/>
                    </a:lnTo>
                    <a:lnTo>
                      <a:pt x="5097" y="1924"/>
                    </a:lnTo>
                    <a:lnTo>
                      <a:pt x="5097" y="1956"/>
                    </a:lnTo>
                    <a:lnTo>
                      <a:pt x="5097" y="1956"/>
                    </a:lnTo>
                    <a:lnTo>
                      <a:pt x="5095" y="2021"/>
                    </a:lnTo>
                    <a:lnTo>
                      <a:pt x="5089" y="2086"/>
                    </a:lnTo>
                    <a:lnTo>
                      <a:pt x="5082" y="2149"/>
                    </a:lnTo>
                    <a:lnTo>
                      <a:pt x="5071" y="2210"/>
                    </a:lnTo>
                    <a:lnTo>
                      <a:pt x="5057" y="2271"/>
                    </a:lnTo>
                    <a:lnTo>
                      <a:pt x="5041" y="2330"/>
                    </a:lnTo>
                    <a:lnTo>
                      <a:pt x="5019" y="2390"/>
                    </a:lnTo>
                    <a:lnTo>
                      <a:pt x="4998" y="2445"/>
                    </a:lnTo>
                    <a:lnTo>
                      <a:pt x="4973" y="2501"/>
                    </a:lnTo>
                    <a:lnTo>
                      <a:pt x="4944" y="2555"/>
                    </a:lnTo>
                    <a:lnTo>
                      <a:pt x="4913" y="2609"/>
                    </a:lnTo>
                    <a:lnTo>
                      <a:pt x="4881" y="2659"/>
                    </a:lnTo>
                    <a:lnTo>
                      <a:pt x="4845" y="2710"/>
                    </a:lnTo>
                    <a:lnTo>
                      <a:pt x="4807" y="2756"/>
                    </a:lnTo>
                    <a:lnTo>
                      <a:pt x="4768" y="2803"/>
                    </a:lnTo>
                    <a:lnTo>
                      <a:pt x="4726" y="2848"/>
                    </a:lnTo>
                    <a:lnTo>
                      <a:pt x="4726" y="2848"/>
                    </a:lnTo>
                    <a:lnTo>
                      <a:pt x="4681" y="2889"/>
                    </a:lnTo>
                    <a:lnTo>
                      <a:pt x="4636" y="2929"/>
                    </a:lnTo>
                    <a:lnTo>
                      <a:pt x="4588" y="2967"/>
                    </a:lnTo>
                    <a:lnTo>
                      <a:pt x="4539" y="3003"/>
                    </a:lnTo>
                    <a:lnTo>
                      <a:pt x="4487" y="3035"/>
                    </a:lnTo>
                    <a:lnTo>
                      <a:pt x="4435" y="3066"/>
                    </a:lnTo>
                    <a:lnTo>
                      <a:pt x="4381" y="3093"/>
                    </a:lnTo>
                    <a:lnTo>
                      <a:pt x="4325" y="3118"/>
                    </a:lnTo>
                    <a:lnTo>
                      <a:pt x="4268" y="3141"/>
                    </a:lnTo>
                    <a:lnTo>
                      <a:pt x="4210" y="3161"/>
                    </a:lnTo>
                    <a:lnTo>
                      <a:pt x="4149" y="3177"/>
                    </a:lnTo>
                    <a:lnTo>
                      <a:pt x="4090" y="3192"/>
                    </a:lnTo>
                    <a:lnTo>
                      <a:pt x="4027" y="3204"/>
                    </a:lnTo>
                    <a:lnTo>
                      <a:pt x="3964" y="3211"/>
                    </a:lnTo>
                    <a:lnTo>
                      <a:pt x="3901" y="3217"/>
                    </a:lnTo>
                    <a:lnTo>
                      <a:pt x="3836" y="3219"/>
                    </a:lnTo>
                    <a:lnTo>
                      <a:pt x="1924" y="3219"/>
                    </a:lnTo>
                    <a:lnTo>
                      <a:pt x="1924" y="3219"/>
                    </a:lnTo>
                    <a:lnTo>
                      <a:pt x="1859" y="3217"/>
                    </a:lnTo>
                    <a:lnTo>
                      <a:pt x="1796" y="3211"/>
                    </a:lnTo>
                    <a:lnTo>
                      <a:pt x="1733" y="3204"/>
                    </a:lnTo>
                    <a:lnTo>
                      <a:pt x="1670" y="3192"/>
                    </a:lnTo>
                    <a:lnTo>
                      <a:pt x="1609" y="3177"/>
                    </a:lnTo>
                    <a:lnTo>
                      <a:pt x="1550" y="3161"/>
                    </a:lnTo>
                    <a:lnTo>
                      <a:pt x="1492" y="3141"/>
                    </a:lnTo>
                    <a:lnTo>
                      <a:pt x="1435" y="3118"/>
                    </a:lnTo>
                    <a:lnTo>
                      <a:pt x="1379" y="3093"/>
                    </a:lnTo>
                    <a:lnTo>
                      <a:pt x="1325" y="3066"/>
                    </a:lnTo>
                    <a:lnTo>
                      <a:pt x="1273" y="3035"/>
                    </a:lnTo>
                    <a:lnTo>
                      <a:pt x="1221" y="3003"/>
                    </a:lnTo>
                    <a:lnTo>
                      <a:pt x="1172" y="2967"/>
                    </a:lnTo>
                    <a:lnTo>
                      <a:pt x="1124" y="2929"/>
                    </a:lnTo>
                    <a:lnTo>
                      <a:pt x="1077" y="2889"/>
                    </a:lnTo>
                    <a:lnTo>
                      <a:pt x="1034" y="2848"/>
                    </a:lnTo>
                    <a:lnTo>
                      <a:pt x="1034" y="2848"/>
                    </a:lnTo>
                    <a:lnTo>
                      <a:pt x="992" y="2803"/>
                    </a:lnTo>
                    <a:lnTo>
                      <a:pt x="951" y="2756"/>
                    </a:lnTo>
                    <a:lnTo>
                      <a:pt x="913" y="2710"/>
                    </a:lnTo>
                    <a:lnTo>
                      <a:pt x="879" y="2659"/>
                    </a:lnTo>
                    <a:lnTo>
                      <a:pt x="847" y="2609"/>
                    </a:lnTo>
                    <a:lnTo>
                      <a:pt x="816" y="2555"/>
                    </a:lnTo>
                    <a:lnTo>
                      <a:pt x="787" y="2501"/>
                    </a:lnTo>
                    <a:lnTo>
                      <a:pt x="762" y="2445"/>
                    </a:lnTo>
                    <a:lnTo>
                      <a:pt x="739" y="2390"/>
                    </a:lnTo>
                    <a:lnTo>
                      <a:pt x="719" y="2330"/>
                    </a:lnTo>
                    <a:lnTo>
                      <a:pt x="703" y="2271"/>
                    </a:lnTo>
                    <a:lnTo>
                      <a:pt x="689" y="2210"/>
                    </a:lnTo>
                    <a:lnTo>
                      <a:pt x="678" y="2149"/>
                    </a:lnTo>
                    <a:lnTo>
                      <a:pt x="669" y="2086"/>
                    </a:lnTo>
                    <a:lnTo>
                      <a:pt x="665" y="2021"/>
                    </a:lnTo>
                    <a:lnTo>
                      <a:pt x="663" y="1956"/>
                    </a:lnTo>
                    <a:lnTo>
                      <a:pt x="663" y="1924"/>
                    </a:lnTo>
                    <a:lnTo>
                      <a:pt x="663" y="1924"/>
                    </a:lnTo>
                    <a:lnTo>
                      <a:pt x="665" y="1859"/>
                    </a:lnTo>
                    <a:lnTo>
                      <a:pt x="669" y="1796"/>
                    </a:lnTo>
                    <a:lnTo>
                      <a:pt x="678" y="1733"/>
                    </a:lnTo>
                    <a:lnTo>
                      <a:pt x="689" y="1670"/>
                    </a:lnTo>
                    <a:lnTo>
                      <a:pt x="703" y="1611"/>
                    </a:lnTo>
                    <a:lnTo>
                      <a:pt x="719" y="1550"/>
                    </a:lnTo>
                    <a:lnTo>
                      <a:pt x="739" y="1492"/>
                    </a:lnTo>
                    <a:lnTo>
                      <a:pt x="762" y="1435"/>
                    </a:lnTo>
                    <a:lnTo>
                      <a:pt x="787" y="1379"/>
                    </a:lnTo>
                    <a:lnTo>
                      <a:pt x="816" y="1325"/>
                    </a:lnTo>
                    <a:lnTo>
                      <a:pt x="847" y="1273"/>
                    </a:lnTo>
                    <a:lnTo>
                      <a:pt x="879" y="1221"/>
                    </a:lnTo>
                    <a:lnTo>
                      <a:pt x="913" y="1172"/>
                    </a:lnTo>
                    <a:lnTo>
                      <a:pt x="951" y="1124"/>
                    </a:lnTo>
                    <a:lnTo>
                      <a:pt x="992" y="1079"/>
                    </a:lnTo>
                    <a:lnTo>
                      <a:pt x="1034" y="1034"/>
                    </a:lnTo>
                    <a:lnTo>
                      <a:pt x="1034" y="1034"/>
                    </a:lnTo>
                    <a:lnTo>
                      <a:pt x="1077" y="993"/>
                    </a:lnTo>
                    <a:lnTo>
                      <a:pt x="1124" y="951"/>
                    </a:lnTo>
                    <a:lnTo>
                      <a:pt x="1172" y="915"/>
                    </a:lnTo>
                    <a:lnTo>
                      <a:pt x="1221" y="879"/>
                    </a:lnTo>
                    <a:lnTo>
                      <a:pt x="1273" y="847"/>
                    </a:lnTo>
                    <a:lnTo>
                      <a:pt x="1325" y="816"/>
                    </a:lnTo>
                    <a:lnTo>
                      <a:pt x="1379" y="788"/>
                    </a:lnTo>
                    <a:lnTo>
                      <a:pt x="1435" y="762"/>
                    </a:lnTo>
                    <a:lnTo>
                      <a:pt x="1492" y="739"/>
                    </a:lnTo>
                    <a:lnTo>
                      <a:pt x="1550" y="719"/>
                    </a:lnTo>
                    <a:lnTo>
                      <a:pt x="1609" y="703"/>
                    </a:lnTo>
                    <a:lnTo>
                      <a:pt x="1670" y="689"/>
                    </a:lnTo>
                    <a:lnTo>
                      <a:pt x="1733" y="678"/>
                    </a:lnTo>
                    <a:lnTo>
                      <a:pt x="1796" y="669"/>
                    </a:lnTo>
                    <a:lnTo>
                      <a:pt x="1859" y="665"/>
                    </a:lnTo>
                    <a:lnTo>
                      <a:pt x="1924" y="663"/>
                    </a:lnTo>
                    <a:lnTo>
                      <a:pt x="3836" y="663"/>
                    </a:lnTo>
                    <a:lnTo>
                      <a:pt x="3836" y="663"/>
                    </a:lnTo>
                    <a:lnTo>
                      <a:pt x="3901" y="665"/>
                    </a:lnTo>
                    <a:lnTo>
                      <a:pt x="3964" y="669"/>
                    </a:lnTo>
                    <a:lnTo>
                      <a:pt x="4027" y="678"/>
                    </a:lnTo>
                    <a:lnTo>
                      <a:pt x="4090" y="689"/>
                    </a:lnTo>
                    <a:lnTo>
                      <a:pt x="4149" y="703"/>
                    </a:lnTo>
                    <a:lnTo>
                      <a:pt x="4210" y="719"/>
                    </a:lnTo>
                    <a:lnTo>
                      <a:pt x="4268" y="739"/>
                    </a:lnTo>
                    <a:lnTo>
                      <a:pt x="4325" y="762"/>
                    </a:lnTo>
                    <a:lnTo>
                      <a:pt x="4381" y="788"/>
                    </a:lnTo>
                    <a:lnTo>
                      <a:pt x="4435" y="816"/>
                    </a:lnTo>
                    <a:lnTo>
                      <a:pt x="4487" y="847"/>
                    </a:lnTo>
                    <a:lnTo>
                      <a:pt x="4539" y="879"/>
                    </a:lnTo>
                    <a:lnTo>
                      <a:pt x="4588" y="915"/>
                    </a:lnTo>
                    <a:lnTo>
                      <a:pt x="4636" y="951"/>
                    </a:lnTo>
                    <a:lnTo>
                      <a:pt x="4681" y="993"/>
                    </a:lnTo>
                    <a:lnTo>
                      <a:pt x="4726" y="1034"/>
                    </a:lnTo>
                    <a:lnTo>
                      <a:pt x="4726" y="1034"/>
                    </a:lnTo>
                    <a:lnTo>
                      <a:pt x="4753" y="1063"/>
                    </a:lnTo>
                    <a:lnTo>
                      <a:pt x="4753" y="1063"/>
                    </a:lnTo>
                    <a:lnTo>
                      <a:pt x="4782" y="1027"/>
                    </a:lnTo>
                    <a:lnTo>
                      <a:pt x="4813" y="993"/>
                    </a:lnTo>
                    <a:lnTo>
                      <a:pt x="4845" y="960"/>
                    </a:lnTo>
                    <a:lnTo>
                      <a:pt x="4877" y="928"/>
                    </a:lnTo>
                    <a:lnTo>
                      <a:pt x="4910" y="895"/>
                    </a:lnTo>
                    <a:lnTo>
                      <a:pt x="4944" y="865"/>
                    </a:lnTo>
                    <a:lnTo>
                      <a:pt x="4980" y="834"/>
                    </a:lnTo>
                    <a:lnTo>
                      <a:pt x="5016" y="806"/>
                    </a:lnTo>
                    <a:lnTo>
                      <a:pt x="5016" y="806"/>
                    </a:lnTo>
                    <a:lnTo>
                      <a:pt x="5075" y="761"/>
                    </a:lnTo>
                    <a:lnTo>
                      <a:pt x="5136" y="717"/>
                    </a:lnTo>
                    <a:lnTo>
                      <a:pt x="5201" y="678"/>
                    </a:lnTo>
                    <a:lnTo>
                      <a:pt x="5266" y="638"/>
                    </a:lnTo>
                    <a:lnTo>
                      <a:pt x="5266" y="638"/>
                    </a:lnTo>
                    <a:lnTo>
                      <a:pt x="5231" y="601"/>
                    </a:lnTo>
                    <a:lnTo>
                      <a:pt x="5196" y="565"/>
                    </a:lnTo>
                    <a:lnTo>
                      <a:pt x="5196" y="565"/>
                    </a:lnTo>
                    <a:lnTo>
                      <a:pt x="5163" y="532"/>
                    </a:lnTo>
                    <a:lnTo>
                      <a:pt x="5129" y="502"/>
                    </a:lnTo>
                    <a:lnTo>
                      <a:pt x="5095" y="471"/>
                    </a:lnTo>
                    <a:lnTo>
                      <a:pt x="5059" y="441"/>
                    </a:lnTo>
                    <a:lnTo>
                      <a:pt x="5023" y="412"/>
                    </a:lnTo>
                    <a:lnTo>
                      <a:pt x="4987" y="383"/>
                    </a:lnTo>
                    <a:lnTo>
                      <a:pt x="4949" y="356"/>
                    </a:lnTo>
                    <a:lnTo>
                      <a:pt x="4911" y="329"/>
                    </a:lnTo>
                    <a:lnTo>
                      <a:pt x="4872" y="304"/>
                    </a:lnTo>
                    <a:lnTo>
                      <a:pt x="4832" y="279"/>
                    </a:lnTo>
                    <a:lnTo>
                      <a:pt x="4793" y="255"/>
                    </a:lnTo>
                    <a:lnTo>
                      <a:pt x="4751" y="234"/>
                    </a:lnTo>
                    <a:lnTo>
                      <a:pt x="4712" y="210"/>
                    </a:lnTo>
                    <a:lnTo>
                      <a:pt x="4669" y="191"/>
                    </a:lnTo>
                    <a:lnTo>
                      <a:pt x="4627" y="171"/>
                    </a:lnTo>
                    <a:lnTo>
                      <a:pt x="4584" y="151"/>
                    </a:lnTo>
                    <a:lnTo>
                      <a:pt x="4541" y="133"/>
                    </a:lnTo>
                    <a:lnTo>
                      <a:pt x="4496" y="117"/>
                    </a:lnTo>
                    <a:lnTo>
                      <a:pt x="4453" y="101"/>
                    </a:lnTo>
                    <a:lnTo>
                      <a:pt x="4408" y="86"/>
                    </a:lnTo>
                    <a:lnTo>
                      <a:pt x="4361" y="74"/>
                    </a:lnTo>
                    <a:lnTo>
                      <a:pt x="4316" y="61"/>
                    </a:lnTo>
                    <a:lnTo>
                      <a:pt x="4270" y="49"/>
                    </a:lnTo>
                    <a:lnTo>
                      <a:pt x="4223" y="40"/>
                    </a:lnTo>
                    <a:lnTo>
                      <a:pt x="4176" y="31"/>
                    </a:lnTo>
                    <a:lnTo>
                      <a:pt x="4128" y="22"/>
                    </a:lnTo>
                    <a:lnTo>
                      <a:pt x="4081" y="14"/>
                    </a:lnTo>
                    <a:lnTo>
                      <a:pt x="4032" y="9"/>
                    </a:lnTo>
                    <a:lnTo>
                      <a:pt x="3984" y="5"/>
                    </a:lnTo>
                    <a:lnTo>
                      <a:pt x="3935" y="2"/>
                    </a:lnTo>
                    <a:lnTo>
                      <a:pt x="3885" y="0"/>
                    </a:lnTo>
                    <a:lnTo>
                      <a:pt x="3836" y="0"/>
                    </a:lnTo>
                    <a:lnTo>
                      <a:pt x="1924" y="0"/>
                    </a:lnTo>
                    <a:lnTo>
                      <a:pt x="1924" y="0"/>
                    </a:lnTo>
                    <a:lnTo>
                      <a:pt x="1873" y="0"/>
                    </a:lnTo>
                    <a:lnTo>
                      <a:pt x="1825" y="2"/>
                    </a:lnTo>
                    <a:lnTo>
                      <a:pt x="1776" y="5"/>
                    </a:lnTo>
                    <a:lnTo>
                      <a:pt x="1728" y="9"/>
                    </a:lnTo>
                    <a:lnTo>
                      <a:pt x="1679" y="14"/>
                    </a:lnTo>
                    <a:lnTo>
                      <a:pt x="1631" y="22"/>
                    </a:lnTo>
                    <a:lnTo>
                      <a:pt x="1584" y="31"/>
                    </a:lnTo>
                    <a:lnTo>
                      <a:pt x="1537" y="40"/>
                    </a:lnTo>
                    <a:lnTo>
                      <a:pt x="1490" y="49"/>
                    </a:lnTo>
                    <a:lnTo>
                      <a:pt x="1444" y="61"/>
                    </a:lnTo>
                    <a:lnTo>
                      <a:pt x="1399" y="74"/>
                    </a:lnTo>
                    <a:lnTo>
                      <a:pt x="1352" y="86"/>
                    </a:lnTo>
                    <a:lnTo>
                      <a:pt x="1307" y="101"/>
                    </a:lnTo>
                    <a:lnTo>
                      <a:pt x="1264" y="117"/>
                    </a:lnTo>
                    <a:lnTo>
                      <a:pt x="1219" y="133"/>
                    </a:lnTo>
                    <a:lnTo>
                      <a:pt x="1176" y="151"/>
                    </a:lnTo>
                    <a:lnTo>
                      <a:pt x="1133" y="171"/>
                    </a:lnTo>
                    <a:lnTo>
                      <a:pt x="1091" y="191"/>
                    </a:lnTo>
                    <a:lnTo>
                      <a:pt x="1048" y="210"/>
                    </a:lnTo>
                    <a:lnTo>
                      <a:pt x="1007" y="234"/>
                    </a:lnTo>
                    <a:lnTo>
                      <a:pt x="967" y="255"/>
                    </a:lnTo>
                    <a:lnTo>
                      <a:pt x="928" y="279"/>
                    </a:lnTo>
                    <a:lnTo>
                      <a:pt x="888" y="304"/>
                    </a:lnTo>
                    <a:lnTo>
                      <a:pt x="849" y="329"/>
                    </a:lnTo>
                    <a:lnTo>
                      <a:pt x="811" y="356"/>
                    </a:lnTo>
                    <a:lnTo>
                      <a:pt x="773" y="383"/>
                    </a:lnTo>
                    <a:lnTo>
                      <a:pt x="737" y="412"/>
                    </a:lnTo>
                    <a:lnTo>
                      <a:pt x="701" y="441"/>
                    </a:lnTo>
                    <a:lnTo>
                      <a:pt x="665" y="471"/>
                    </a:lnTo>
                    <a:lnTo>
                      <a:pt x="631" y="502"/>
                    </a:lnTo>
                    <a:lnTo>
                      <a:pt x="597" y="532"/>
                    </a:lnTo>
                    <a:lnTo>
                      <a:pt x="564" y="565"/>
                    </a:lnTo>
                    <a:lnTo>
                      <a:pt x="564" y="565"/>
                    </a:lnTo>
                    <a:lnTo>
                      <a:pt x="532" y="597"/>
                    </a:lnTo>
                    <a:lnTo>
                      <a:pt x="502" y="631"/>
                    </a:lnTo>
                    <a:lnTo>
                      <a:pt x="471" y="665"/>
                    </a:lnTo>
                    <a:lnTo>
                      <a:pt x="440" y="701"/>
                    </a:lnTo>
                    <a:lnTo>
                      <a:pt x="412" y="737"/>
                    </a:lnTo>
                    <a:lnTo>
                      <a:pt x="383" y="773"/>
                    </a:lnTo>
                    <a:lnTo>
                      <a:pt x="356" y="811"/>
                    </a:lnTo>
                    <a:lnTo>
                      <a:pt x="329" y="849"/>
                    </a:lnTo>
                    <a:lnTo>
                      <a:pt x="304" y="888"/>
                    </a:lnTo>
                    <a:lnTo>
                      <a:pt x="279" y="928"/>
                    </a:lnTo>
                    <a:lnTo>
                      <a:pt x="255" y="967"/>
                    </a:lnTo>
                    <a:lnTo>
                      <a:pt x="234" y="1007"/>
                    </a:lnTo>
                    <a:lnTo>
                      <a:pt x="210" y="1048"/>
                    </a:lnTo>
                    <a:lnTo>
                      <a:pt x="191" y="1091"/>
                    </a:lnTo>
                    <a:lnTo>
                      <a:pt x="171" y="1133"/>
                    </a:lnTo>
                    <a:lnTo>
                      <a:pt x="151" y="1176"/>
                    </a:lnTo>
                    <a:lnTo>
                      <a:pt x="133" y="1219"/>
                    </a:lnTo>
                    <a:lnTo>
                      <a:pt x="117" y="1264"/>
                    </a:lnTo>
                    <a:lnTo>
                      <a:pt x="101" y="1307"/>
                    </a:lnTo>
                    <a:lnTo>
                      <a:pt x="86" y="1352"/>
                    </a:lnTo>
                    <a:lnTo>
                      <a:pt x="74" y="1399"/>
                    </a:lnTo>
                    <a:lnTo>
                      <a:pt x="61" y="1444"/>
                    </a:lnTo>
                    <a:lnTo>
                      <a:pt x="49" y="1491"/>
                    </a:lnTo>
                    <a:lnTo>
                      <a:pt x="40" y="1537"/>
                    </a:lnTo>
                    <a:lnTo>
                      <a:pt x="31" y="1584"/>
                    </a:lnTo>
                    <a:lnTo>
                      <a:pt x="22" y="1631"/>
                    </a:lnTo>
                    <a:lnTo>
                      <a:pt x="14" y="1679"/>
                    </a:lnTo>
                    <a:lnTo>
                      <a:pt x="9" y="1728"/>
                    </a:lnTo>
                    <a:lnTo>
                      <a:pt x="5" y="1776"/>
                    </a:lnTo>
                    <a:lnTo>
                      <a:pt x="2" y="1825"/>
                    </a:lnTo>
                    <a:lnTo>
                      <a:pt x="0" y="1874"/>
                    </a:lnTo>
                    <a:lnTo>
                      <a:pt x="0" y="1924"/>
                    </a:lnTo>
                    <a:lnTo>
                      <a:pt x="0" y="1958"/>
                    </a:lnTo>
                    <a:lnTo>
                      <a:pt x="0" y="1958"/>
                    </a:lnTo>
                    <a:lnTo>
                      <a:pt x="0" y="2007"/>
                    </a:lnTo>
                    <a:lnTo>
                      <a:pt x="2" y="2055"/>
                    </a:lnTo>
                    <a:lnTo>
                      <a:pt x="5" y="2106"/>
                    </a:lnTo>
                    <a:lnTo>
                      <a:pt x="9" y="2154"/>
                    </a:lnTo>
                    <a:lnTo>
                      <a:pt x="14" y="2203"/>
                    </a:lnTo>
                    <a:lnTo>
                      <a:pt x="22" y="2249"/>
                    </a:lnTo>
                    <a:lnTo>
                      <a:pt x="31" y="2298"/>
                    </a:lnTo>
                    <a:lnTo>
                      <a:pt x="40" y="2345"/>
                    </a:lnTo>
                    <a:lnTo>
                      <a:pt x="49" y="2391"/>
                    </a:lnTo>
                    <a:lnTo>
                      <a:pt x="61" y="2436"/>
                    </a:lnTo>
                    <a:lnTo>
                      <a:pt x="74" y="2483"/>
                    </a:lnTo>
                    <a:lnTo>
                      <a:pt x="86" y="2528"/>
                    </a:lnTo>
                    <a:lnTo>
                      <a:pt x="101" y="2573"/>
                    </a:lnTo>
                    <a:lnTo>
                      <a:pt x="117" y="2618"/>
                    </a:lnTo>
                    <a:lnTo>
                      <a:pt x="133" y="2661"/>
                    </a:lnTo>
                    <a:lnTo>
                      <a:pt x="151" y="2706"/>
                    </a:lnTo>
                    <a:lnTo>
                      <a:pt x="171" y="2747"/>
                    </a:lnTo>
                    <a:lnTo>
                      <a:pt x="191" y="2791"/>
                    </a:lnTo>
                    <a:lnTo>
                      <a:pt x="210" y="2832"/>
                    </a:lnTo>
                    <a:lnTo>
                      <a:pt x="234" y="2873"/>
                    </a:lnTo>
                    <a:lnTo>
                      <a:pt x="255" y="2915"/>
                    </a:lnTo>
                    <a:lnTo>
                      <a:pt x="279" y="2954"/>
                    </a:lnTo>
                    <a:lnTo>
                      <a:pt x="304" y="2994"/>
                    </a:lnTo>
                    <a:lnTo>
                      <a:pt x="329" y="3032"/>
                    </a:lnTo>
                    <a:lnTo>
                      <a:pt x="356" y="3069"/>
                    </a:lnTo>
                    <a:lnTo>
                      <a:pt x="383" y="3107"/>
                    </a:lnTo>
                    <a:lnTo>
                      <a:pt x="412" y="3145"/>
                    </a:lnTo>
                    <a:lnTo>
                      <a:pt x="440" y="3181"/>
                    </a:lnTo>
                    <a:lnTo>
                      <a:pt x="471" y="3215"/>
                    </a:lnTo>
                    <a:lnTo>
                      <a:pt x="502" y="3249"/>
                    </a:lnTo>
                    <a:lnTo>
                      <a:pt x="532" y="3283"/>
                    </a:lnTo>
                    <a:lnTo>
                      <a:pt x="564" y="3316"/>
                    </a:lnTo>
                    <a:lnTo>
                      <a:pt x="564" y="3316"/>
                    </a:lnTo>
                    <a:lnTo>
                      <a:pt x="597" y="3348"/>
                    </a:lnTo>
                    <a:lnTo>
                      <a:pt x="631" y="3380"/>
                    </a:lnTo>
                    <a:lnTo>
                      <a:pt x="665" y="3411"/>
                    </a:lnTo>
                    <a:lnTo>
                      <a:pt x="701" y="3440"/>
                    </a:lnTo>
                    <a:lnTo>
                      <a:pt x="737" y="3470"/>
                    </a:lnTo>
                    <a:lnTo>
                      <a:pt x="773" y="3497"/>
                    </a:lnTo>
                    <a:lnTo>
                      <a:pt x="811" y="3524"/>
                    </a:lnTo>
                    <a:lnTo>
                      <a:pt x="849" y="3551"/>
                    </a:lnTo>
                    <a:lnTo>
                      <a:pt x="888" y="3576"/>
                    </a:lnTo>
                    <a:lnTo>
                      <a:pt x="928" y="3602"/>
                    </a:lnTo>
                    <a:lnTo>
                      <a:pt x="967" y="3625"/>
                    </a:lnTo>
                    <a:lnTo>
                      <a:pt x="1007" y="3648"/>
                    </a:lnTo>
                    <a:lnTo>
                      <a:pt x="1048" y="3670"/>
                    </a:lnTo>
                    <a:lnTo>
                      <a:pt x="1091" y="3691"/>
                    </a:lnTo>
                    <a:lnTo>
                      <a:pt x="1133" y="3711"/>
                    </a:lnTo>
                    <a:lnTo>
                      <a:pt x="1176" y="3729"/>
                    </a:lnTo>
                    <a:lnTo>
                      <a:pt x="1219" y="3747"/>
                    </a:lnTo>
                    <a:lnTo>
                      <a:pt x="1264" y="3763"/>
                    </a:lnTo>
                    <a:lnTo>
                      <a:pt x="1307" y="3780"/>
                    </a:lnTo>
                    <a:lnTo>
                      <a:pt x="1352" y="3794"/>
                    </a:lnTo>
                    <a:lnTo>
                      <a:pt x="1399" y="3808"/>
                    </a:lnTo>
                    <a:lnTo>
                      <a:pt x="1444" y="3821"/>
                    </a:lnTo>
                    <a:lnTo>
                      <a:pt x="1490" y="3832"/>
                    </a:lnTo>
                    <a:lnTo>
                      <a:pt x="1537" y="3842"/>
                    </a:lnTo>
                    <a:lnTo>
                      <a:pt x="1584" y="3851"/>
                    </a:lnTo>
                    <a:lnTo>
                      <a:pt x="1631" y="3859"/>
                    </a:lnTo>
                    <a:lnTo>
                      <a:pt x="1679" y="3866"/>
                    </a:lnTo>
                    <a:lnTo>
                      <a:pt x="1728" y="3871"/>
                    </a:lnTo>
                    <a:lnTo>
                      <a:pt x="1776" y="3877"/>
                    </a:lnTo>
                    <a:lnTo>
                      <a:pt x="1825" y="3878"/>
                    </a:lnTo>
                    <a:lnTo>
                      <a:pt x="1873" y="3880"/>
                    </a:lnTo>
                    <a:lnTo>
                      <a:pt x="1924" y="3882"/>
                    </a:lnTo>
                    <a:lnTo>
                      <a:pt x="3836" y="3882"/>
                    </a:lnTo>
                    <a:lnTo>
                      <a:pt x="3836" y="3882"/>
                    </a:lnTo>
                    <a:lnTo>
                      <a:pt x="3836" y="3882"/>
                    </a:lnTo>
                    <a:lnTo>
                      <a:pt x="3885" y="3880"/>
                    </a:lnTo>
                    <a:lnTo>
                      <a:pt x="3935" y="3878"/>
                    </a:lnTo>
                    <a:lnTo>
                      <a:pt x="3984" y="3877"/>
                    </a:lnTo>
                    <a:lnTo>
                      <a:pt x="4032" y="3871"/>
                    </a:lnTo>
                    <a:lnTo>
                      <a:pt x="4081" y="3866"/>
                    </a:lnTo>
                    <a:lnTo>
                      <a:pt x="4128" y="3859"/>
                    </a:lnTo>
                    <a:lnTo>
                      <a:pt x="4176" y="3851"/>
                    </a:lnTo>
                    <a:lnTo>
                      <a:pt x="4223" y="3842"/>
                    </a:lnTo>
                    <a:lnTo>
                      <a:pt x="4270" y="3832"/>
                    </a:lnTo>
                    <a:lnTo>
                      <a:pt x="4316" y="3821"/>
                    </a:lnTo>
                    <a:lnTo>
                      <a:pt x="4361" y="3808"/>
                    </a:lnTo>
                    <a:lnTo>
                      <a:pt x="4408" y="3794"/>
                    </a:lnTo>
                    <a:lnTo>
                      <a:pt x="4453" y="3780"/>
                    </a:lnTo>
                    <a:lnTo>
                      <a:pt x="4496" y="3763"/>
                    </a:lnTo>
                    <a:lnTo>
                      <a:pt x="4541" y="3747"/>
                    </a:lnTo>
                    <a:lnTo>
                      <a:pt x="4584" y="3729"/>
                    </a:lnTo>
                    <a:lnTo>
                      <a:pt x="4627" y="3711"/>
                    </a:lnTo>
                    <a:lnTo>
                      <a:pt x="4669" y="3691"/>
                    </a:lnTo>
                    <a:lnTo>
                      <a:pt x="4712" y="3670"/>
                    </a:lnTo>
                    <a:lnTo>
                      <a:pt x="4751" y="3648"/>
                    </a:lnTo>
                    <a:lnTo>
                      <a:pt x="4793" y="3625"/>
                    </a:lnTo>
                    <a:lnTo>
                      <a:pt x="4832" y="3602"/>
                    </a:lnTo>
                    <a:lnTo>
                      <a:pt x="4872" y="3576"/>
                    </a:lnTo>
                    <a:lnTo>
                      <a:pt x="4911" y="3551"/>
                    </a:lnTo>
                    <a:lnTo>
                      <a:pt x="4949" y="3524"/>
                    </a:lnTo>
                    <a:lnTo>
                      <a:pt x="4987" y="3497"/>
                    </a:lnTo>
                    <a:lnTo>
                      <a:pt x="5023" y="3470"/>
                    </a:lnTo>
                    <a:lnTo>
                      <a:pt x="5059" y="3440"/>
                    </a:lnTo>
                    <a:lnTo>
                      <a:pt x="5095" y="3411"/>
                    </a:lnTo>
                    <a:lnTo>
                      <a:pt x="5129" y="3380"/>
                    </a:lnTo>
                    <a:lnTo>
                      <a:pt x="5163" y="3348"/>
                    </a:lnTo>
                    <a:lnTo>
                      <a:pt x="5196" y="3316"/>
                    </a:lnTo>
                    <a:lnTo>
                      <a:pt x="5196" y="3316"/>
                    </a:lnTo>
                    <a:lnTo>
                      <a:pt x="5228" y="3283"/>
                    </a:lnTo>
                    <a:lnTo>
                      <a:pt x="5258" y="3249"/>
                    </a:lnTo>
                    <a:lnTo>
                      <a:pt x="5289" y="3215"/>
                    </a:lnTo>
                    <a:lnTo>
                      <a:pt x="5320" y="3181"/>
                    </a:lnTo>
                    <a:lnTo>
                      <a:pt x="5348" y="3145"/>
                    </a:lnTo>
                    <a:lnTo>
                      <a:pt x="5377" y="3107"/>
                    </a:lnTo>
                    <a:lnTo>
                      <a:pt x="5404" y="3069"/>
                    </a:lnTo>
                    <a:lnTo>
                      <a:pt x="5431" y="3032"/>
                    </a:lnTo>
                    <a:lnTo>
                      <a:pt x="5456" y="2994"/>
                    </a:lnTo>
                    <a:lnTo>
                      <a:pt x="5480" y="2954"/>
                    </a:lnTo>
                    <a:lnTo>
                      <a:pt x="5505" y="2915"/>
                    </a:lnTo>
                    <a:lnTo>
                      <a:pt x="5526" y="2873"/>
                    </a:lnTo>
                    <a:lnTo>
                      <a:pt x="5548" y="2832"/>
                    </a:lnTo>
                    <a:lnTo>
                      <a:pt x="5569" y="2791"/>
                    </a:lnTo>
                    <a:lnTo>
                      <a:pt x="5589" y="2747"/>
                    </a:lnTo>
                    <a:lnTo>
                      <a:pt x="5609" y="2704"/>
                    </a:lnTo>
                    <a:lnTo>
                      <a:pt x="5625" y="2661"/>
                    </a:lnTo>
                    <a:lnTo>
                      <a:pt x="5643" y="2618"/>
                    </a:lnTo>
                    <a:lnTo>
                      <a:pt x="5659" y="2573"/>
                    </a:lnTo>
                    <a:lnTo>
                      <a:pt x="5674" y="2528"/>
                    </a:lnTo>
                    <a:lnTo>
                      <a:pt x="5686" y="2483"/>
                    </a:lnTo>
                    <a:lnTo>
                      <a:pt x="5699" y="2436"/>
                    </a:lnTo>
                    <a:lnTo>
                      <a:pt x="5711" y="2391"/>
                    </a:lnTo>
                    <a:lnTo>
                      <a:pt x="5720" y="2345"/>
                    </a:lnTo>
                    <a:lnTo>
                      <a:pt x="5729" y="2296"/>
                    </a:lnTo>
                    <a:lnTo>
                      <a:pt x="5738" y="2249"/>
                    </a:lnTo>
                    <a:lnTo>
                      <a:pt x="5744" y="2201"/>
                    </a:lnTo>
                    <a:lnTo>
                      <a:pt x="5751" y="2154"/>
                    </a:lnTo>
                    <a:lnTo>
                      <a:pt x="5755" y="2106"/>
                    </a:lnTo>
                    <a:lnTo>
                      <a:pt x="5758" y="2055"/>
                    </a:lnTo>
                    <a:lnTo>
                      <a:pt x="5760" y="2007"/>
                    </a:lnTo>
                    <a:lnTo>
                      <a:pt x="5760" y="1956"/>
                    </a:lnTo>
                    <a:lnTo>
                      <a:pt x="5760" y="1924"/>
                    </a:lnTo>
                    <a:lnTo>
                      <a:pt x="5760" y="1924"/>
                    </a:lnTo>
                    <a:lnTo>
                      <a:pt x="5760" y="1877"/>
                    </a:lnTo>
                    <a:lnTo>
                      <a:pt x="5758" y="1829"/>
                    </a:lnTo>
                    <a:lnTo>
                      <a:pt x="5755" y="1782"/>
                    </a:lnTo>
                    <a:lnTo>
                      <a:pt x="5751" y="1735"/>
                    </a:lnTo>
                    <a:lnTo>
                      <a:pt x="5746" y="1688"/>
                    </a:lnTo>
                    <a:lnTo>
                      <a:pt x="5740" y="1643"/>
                    </a:lnTo>
                    <a:lnTo>
                      <a:pt x="5731" y="1597"/>
                    </a:lnTo>
                    <a:lnTo>
                      <a:pt x="5724" y="1552"/>
                    </a:lnTo>
                    <a:lnTo>
                      <a:pt x="5713" y="1507"/>
                    </a:lnTo>
                    <a:lnTo>
                      <a:pt x="5704" y="1462"/>
                    </a:lnTo>
                    <a:lnTo>
                      <a:pt x="5692" y="1417"/>
                    </a:lnTo>
                    <a:lnTo>
                      <a:pt x="5679" y="1374"/>
                    </a:lnTo>
                    <a:lnTo>
                      <a:pt x="5650" y="1287"/>
                    </a:lnTo>
                    <a:lnTo>
                      <a:pt x="5618" y="1203"/>
                    </a:lnTo>
                    <a:lnTo>
                      <a:pt x="5618" y="1203"/>
                    </a:lnTo>
                    <a:lnTo>
                      <a:pt x="5614" y="1205"/>
                    </a:lnTo>
                    <a:lnTo>
                      <a:pt x="5614" y="1205"/>
                    </a:lnTo>
                    <a:close/>
                  </a:path>
                </a:pathLst>
              </a:custGeom>
              <a:solidFill>
                <a:srgbClr val="FF8860"/>
              </a:solidFill>
              <a:ln w="9525">
                <a:noFill/>
                <a:round/>
              </a:ln>
              <a:effectLst>
                <a:innerShdw blurRad="190500" dist="50800" dir="2700000">
                  <a:srgbClr val="000000">
                    <a:alpha val="50000"/>
                  </a:srgbClr>
                </a:innerShdw>
              </a:effectLst>
              <a:scene3d>
                <a:camera prst="orthographicFront"/>
                <a:lightRig rig="threePt" dir="t">
                  <a:rot lat="0" lon="0" rev="12720000"/>
                </a:lightRig>
              </a:scene3d>
              <a:sp3d/>
            </p:spPr>
            <p:txBody>
              <a:bodyPr/>
              <a:lstStyle/>
              <a:p>
                <a:pPr>
                  <a:lnSpc>
                    <a:spcPct val="85000"/>
                  </a:lnSpc>
                  <a:defRPr/>
                </a:pPr>
                <a:endParaRPr lang="en-US" sz="1600">
                  <a:latin typeface="Times"/>
                </a:endParaRPr>
              </a:p>
            </p:txBody>
          </p:sp>
          <p:sp>
            <p:nvSpPr>
              <p:cNvPr id="48" name="Freeform 5"/>
              <p:cNvSpPr/>
              <p:nvPr/>
            </p:nvSpPr>
            <p:spPr bwMode="auto">
              <a:xfrm flipH="1">
                <a:off x="2675121" y="828672"/>
                <a:ext cx="1630998" cy="1099225"/>
              </a:xfrm>
              <a:custGeom>
                <a:avLst/>
                <a:gdLst/>
                <a:ahLst/>
                <a:cxnLst>
                  <a:cxn ang="0">
                    <a:pos x="5438" y="1318"/>
                  </a:cxn>
                  <a:cxn ang="0">
                    <a:pos x="5248" y="1507"/>
                  </a:cxn>
                  <a:cxn ang="0">
                    <a:pos x="5145" y="1679"/>
                  </a:cxn>
                  <a:cxn ang="0">
                    <a:pos x="5095" y="1848"/>
                  </a:cxn>
                  <a:cxn ang="0">
                    <a:pos x="5082" y="2149"/>
                  </a:cxn>
                  <a:cxn ang="0">
                    <a:pos x="4944" y="2555"/>
                  </a:cxn>
                  <a:cxn ang="0">
                    <a:pos x="4726" y="2848"/>
                  </a:cxn>
                  <a:cxn ang="0">
                    <a:pos x="4381" y="3093"/>
                  </a:cxn>
                  <a:cxn ang="0">
                    <a:pos x="3964" y="3211"/>
                  </a:cxn>
                  <a:cxn ang="0">
                    <a:pos x="1733" y="3204"/>
                  </a:cxn>
                  <a:cxn ang="0">
                    <a:pos x="1325" y="3066"/>
                  </a:cxn>
                  <a:cxn ang="0">
                    <a:pos x="1034" y="2848"/>
                  </a:cxn>
                  <a:cxn ang="0">
                    <a:pos x="787" y="2501"/>
                  </a:cxn>
                  <a:cxn ang="0">
                    <a:pos x="669" y="2086"/>
                  </a:cxn>
                  <a:cxn ang="0">
                    <a:pos x="678" y="1733"/>
                  </a:cxn>
                  <a:cxn ang="0">
                    <a:pos x="816" y="1325"/>
                  </a:cxn>
                  <a:cxn ang="0">
                    <a:pos x="1034" y="1034"/>
                  </a:cxn>
                  <a:cxn ang="0">
                    <a:pos x="1379" y="788"/>
                  </a:cxn>
                  <a:cxn ang="0">
                    <a:pos x="1796" y="669"/>
                  </a:cxn>
                  <a:cxn ang="0">
                    <a:pos x="4027" y="678"/>
                  </a:cxn>
                  <a:cxn ang="0">
                    <a:pos x="4435" y="816"/>
                  </a:cxn>
                  <a:cxn ang="0">
                    <a:pos x="4726" y="1034"/>
                  </a:cxn>
                  <a:cxn ang="0">
                    <a:pos x="4910" y="895"/>
                  </a:cxn>
                  <a:cxn ang="0">
                    <a:pos x="5201" y="678"/>
                  </a:cxn>
                  <a:cxn ang="0">
                    <a:pos x="5129" y="502"/>
                  </a:cxn>
                  <a:cxn ang="0">
                    <a:pos x="4872" y="304"/>
                  </a:cxn>
                  <a:cxn ang="0">
                    <a:pos x="4584" y="151"/>
                  </a:cxn>
                  <a:cxn ang="0">
                    <a:pos x="4270" y="49"/>
                  </a:cxn>
                  <a:cxn ang="0">
                    <a:pos x="3935" y="2"/>
                  </a:cxn>
                  <a:cxn ang="0">
                    <a:pos x="1776" y="5"/>
                  </a:cxn>
                  <a:cxn ang="0">
                    <a:pos x="1444" y="61"/>
                  </a:cxn>
                  <a:cxn ang="0">
                    <a:pos x="1133" y="171"/>
                  </a:cxn>
                  <a:cxn ang="0">
                    <a:pos x="849" y="329"/>
                  </a:cxn>
                  <a:cxn ang="0">
                    <a:pos x="597" y="532"/>
                  </a:cxn>
                  <a:cxn ang="0">
                    <a:pos x="412" y="737"/>
                  </a:cxn>
                  <a:cxn ang="0">
                    <a:pos x="234" y="1007"/>
                  </a:cxn>
                  <a:cxn ang="0">
                    <a:pos x="101" y="1307"/>
                  </a:cxn>
                  <a:cxn ang="0">
                    <a:pos x="22" y="1631"/>
                  </a:cxn>
                  <a:cxn ang="0">
                    <a:pos x="0" y="1958"/>
                  </a:cxn>
                  <a:cxn ang="0">
                    <a:pos x="22" y="2249"/>
                  </a:cxn>
                  <a:cxn ang="0">
                    <a:pos x="101" y="2573"/>
                  </a:cxn>
                  <a:cxn ang="0">
                    <a:pos x="234" y="2873"/>
                  </a:cxn>
                  <a:cxn ang="0">
                    <a:pos x="412" y="3145"/>
                  </a:cxn>
                  <a:cxn ang="0">
                    <a:pos x="597" y="3348"/>
                  </a:cxn>
                  <a:cxn ang="0">
                    <a:pos x="849" y="3551"/>
                  </a:cxn>
                  <a:cxn ang="0">
                    <a:pos x="1133" y="3711"/>
                  </a:cxn>
                  <a:cxn ang="0">
                    <a:pos x="1444" y="3821"/>
                  </a:cxn>
                  <a:cxn ang="0">
                    <a:pos x="1776" y="3877"/>
                  </a:cxn>
                  <a:cxn ang="0">
                    <a:pos x="3885" y="3880"/>
                  </a:cxn>
                  <a:cxn ang="0">
                    <a:pos x="4223" y="3842"/>
                  </a:cxn>
                  <a:cxn ang="0">
                    <a:pos x="4541" y="3747"/>
                  </a:cxn>
                  <a:cxn ang="0">
                    <a:pos x="4832" y="3602"/>
                  </a:cxn>
                  <a:cxn ang="0">
                    <a:pos x="5095" y="3411"/>
                  </a:cxn>
                  <a:cxn ang="0">
                    <a:pos x="5289" y="3215"/>
                  </a:cxn>
                  <a:cxn ang="0">
                    <a:pos x="5480" y="2954"/>
                  </a:cxn>
                  <a:cxn ang="0">
                    <a:pos x="5625" y="2661"/>
                  </a:cxn>
                  <a:cxn ang="0">
                    <a:pos x="5720" y="2345"/>
                  </a:cxn>
                  <a:cxn ang="0">
                    <a:pos x="5760" y="2007"/>
                  </a:cxn>
                  <a:cxn ang="0">
                    <a:pos x="5751" y="1735"/>
                  </a:cxn>
                  <a:cxn ang="0">
                    <a:pos x="5692" y="1417"/>
                  </a:cxn>
                </a:cxnLst>
                <a:rect l="0" t="0" r="r" b="b"/>
                <a:pathLst>
                  <a:path w="5760" h="3882">
                    <a:moveTo>
                      <a:pt x="5614" y="1205"/>
                    </a:moveTo>
                    <a:lnTo>
                      <a:pt x="5614" y="1205"/>
                    </a:lnTo>
                    <a:lnTo>
                      <a:pt x="5577" y="1226"/>
                    </a:lnTo>
                    <a:lnTo>
                      <a:pt x="5541" y="1248"/>
                    </a:lnTo>
                    <a:lnTo>
                      <a:pt x="5505" y="1271"/>
                    </a:lnTo>
                    <a:lnTo>
                      <a:pt x="5471" y="1295"/>
                    </a:lnTo>
                    <a:lnTo>
                      <a:pt x="5438" y="1318"/>
                    </a:lnTo>
                    <a:lnTo>
                      <a:pt x="5406" y="1343"/>
                    </a:lnTo>
                    <a:lnTo>
                      <a:pt x="5377" y="1370"/>
                    </a:lnTo>
                    <a:lnTo>
                      <a:pt x="5348" y="1395"/>
                    </a:lnTo>
                    <a:lnTo>
                      <a:pt x="5321" y="1422"/>
                    </a:lnTo>
                    <a:lnTo>
                      <a:pt x="5294" y="1451"/>
                    </a:lnTo>
                    <a:lnTo>
                      <a:pt x="5271" y="1478"/>
                    </a:lnTo>
                    <a:lnTo>
                      <a:pt x="5248" y="1507"/>
                    </a:lnTo>
                    <a:lnTo>
                      <a:pt x="5226" y="1536"/>
                    </a:lnTo>
                    <a:lnTo>
                      <a:pt x="5206" y="1566"/>
                    </a:lnTo>
                    <a:lnTo>
                      <a:pt x="5188" y="1595"/>
                    </a:lnTo>
                    <a:lnTo>
                      <a:pt x="5172" y="1624"/>
                    </a:lnTo>
                    <a:lnTo>
                      <a:pt x="5172" y="1624"/>
                    </a:lnTo>
                    <a:lnTo>
                      <a:pt x="5158" y="1652"/>
                    </a:lnTo>
                    <a:lnTo>
                      <a:pt x="5145" y="1679"/>
                    </a:lnTo>
                    <a:lnTo>
                      <a:pt x="5133" y="1706"/>
                    </a:lnTo>
                    <a:lnTo>
                      <a:pt x="5124" y="1735"/>
                    </a:lnTo>
                    <a:lnTo>
                      <a:pt x="5115" y="1764"/>
                    </a:lnTo>
                    <a:lnTo>
                      <a:pt x="5106" y="1791"/>
                    </a:lnTo>
                    <a:lnTo>
                      <a:pt x="5100" y="1820"/>
                    </a:lnTo>
                    <a:lnTo>
                      <a:pt x="5095" y="1848"/>
                    </a:lnTo>
                    <a:lnTo>
                      <a:pt x="5095" y="1848"/>
                    </a:lnTo>
                    <a:lnTo>
                      <a:pt x="5097" y="1886"/>
                    </a:lnTo>
                    <a:lnTo>
                      <a:pt x="5097" y="1924"/>
                    </a:lnTo>
                    <a:lnTo>
                      <a:pt x="5097" y="1956"/>
                    </a:lnTo>
                    <a:lnTo>
                      <a:pt x="5097" y="1956"/>
                    </a:lnTo>
                    <a:lnTo>
                      <a:pt x="5095" y="2021"/>
                    </a:lnTo>
                    <a:lnTo>
                      <a:pt x="5089" y="2086"/>
                    </a:lnTo>
                    <a:lnTo>
                      <a:pt x="5082" y="2149"/>
                    </a:lnTo>
                    <a:lnTo>
                      <a:pt x="5071" y="2210"/>
                    </a:lnTo>
                    <a:lnTo>
                      <a:pt x="5057" y="2271"/>
                    </a:lnTo>
                    <a:lnTo>
                      <a:pt x="5041" y="2330"/>
                    </a:lnTo>
                    <a:lnTo>
                      <a:pt x="5019" y="2390"/>
                    </a:lnTo>
                    <a:lnTo>
                      <a:pt x="4998" y="2445"/>
                    </a:lnTo>
                    <a:lnTo>
                      <a:pt x="4973" y="2501"/>
                    </a:lnTo>
                    <a:lnTo>
                      <a:pt x="4944" y="2555"/>
                    </a:lnTo>
                    <a:lnTo>
                      <a:pt x="4913" y="2609"/>
                    </a:lnTo>
                    <a:lnTo>
                      <a:pt x="4881" y="2659"/>
                    </a:lnTo>
                    <a:lnTo>
                      <a:pt x="4845" y="2710"/>
                    </a:lnTo>
                    <a:lnTo>
                      <a:pt x="4807" y="2756"/>
                    </a:lnTo>
                    <a:lnTo>
                      <a:pt x="4768" y="2803"/>
                    </a:lnTo>
                    <a:lnTo>
                      <a:pt x="4726" y="2848"/>
                    </a:lnTo>
                    <a:lnTo>
                      <a:pt x="4726" y="2848"/>
                    </a:lnTo>
                    <a:lnTo>
                      <a:pt x="4681" y="2889"/>
                    </a:lnTo>
                    <a:lnTo>
                      <a:pt x="4636" y="2929"/>
                    </a:lnTo>
                    <a:lnTo>
                      <a:pt x="4588" y="2967"/>
                    </a:lnTo>
                    <a:lnTo>
                      <a:pt x="4539" y="3003"/>
                    </a:lnTo>
                    <a:lnTo>
                      <a:pt x="4487" y="3035"/>
                    </a:lnTo>
                    <a:lnTo>
                      <a:pt x="4435" y="3066"/>
                    </a:lnTo>
                    <a:lnTo>
                      <a:pt x="4381" y="3093"/>
                    </a:lnTo>
                    <a:lnTo>
                      <a:pt x="4325" y="3118"/>
                    </a:lnTo>
                    <a:lnTo>
                      <a:pt x="4268" y="3141"/>
                    </a:lnTo>
                    <a:lnTo>
                      <a:pt x="4210" y="3161"/>
                    </a:lnTo>
                    <a:lnTo>
                      <a:pt x="4149" y="3177"/>
                    </a:lnTo>
                    <a:lnTo>
                      <a:pt x="4090" y="3192"/>
                    </a:lnTo>
                    <a:lnTo>
                      <a:pt x="4027" y="3204"/>
                    </a:lnTo>
                    <a:lnTo>
                      <a:pt x="3964" y="3211"/>
                    </a:lnTo>
                    <a:lnTo>
                      <a:pt x="3901" y="3217"/>
                    </a:lnTo>
                    <a:lnTo>
                      <a:pt x="3836" y="3219"/>
                    </a:lnTo>
                    <a:lnTo>
                      <a:pt x="1924" y="3219"/>
                    </a:lnTo>
                    <a:lnTo>
                      <a:pt x="1924" y="3219"/>
                    </a:lnTo>
                    <a:lnTo>
                      <a:pt x="1859" y="3217"/>
                    </a:lnTo>
                    <a:lnTo>
                      <a:pt x="1796" y="3211"/>
                    </a:lnTo>
                    <a:lnTo>
                      <a:pt x="1733" y="3204"/>
                    </a:lnTo>
                    <a:lnTo>
                      <a:pt x="1670" y="3192"/>
                    </a:lnTo>
                    <a:lnTo>
                      <a:pt x="1609" y="3177"/>
                    </a:lnTo>
                    <a:lnTo>
                      <a:pt x="1550" y="3161"/>
                    </a:lnTo>
                    <a:lnTo>
                      <a:pt x="1492" y="3141"/>
                    </a:lnTo>
                    <a:lnTo>
                      <a:pt x="1435" y="3118"/>
                    </a:lnTo>
                    <a:lnTo>
                      <a:pt x="1379" y="3093"/>
                    </a:lnTo>
                    <a:lnTo>
                      <a:pt x="1325" y="3066"/>
                    </a:lnTo>
                    <a:lnTo>
                      <a:pt x="1273" y="3035"/>
                    </a:lnTo>
                    <a:lnTo>
                      <a:pt x="1221" y="3003"/>
                    </a:lnTo>
                    <a:lnTo>
                      <a:pt x="1172" y="2967"/>
                    </a:lnTo>
                    <a:lnTo>
                      <a:pt x="1124" y="2929"/>
                    </a:lnTo>
                    <a:lnTo>
                      <a:pt x="1077" y="2889"/>
                    </a:lnTo>
                    <a:lnTo>
                      <a:pt x="1034" y="2848"/>
                    </a:lnTo>
                    <a:lnTo>
                      <a:pt x="1034" y="2848"/>
                    </a:lnTo>
                    <a:lnTo>
                      <a:pt x="992" y="2803"/>
                    </a:lnTo>
                    <a:lnTo>
                      <a:pt x="951" y="2756"/>
                    </a:lnTo>
                    <a:lnTo>
                      <a:pt x="913" y="2710"/>
                    </a:lnTo>
                    <a:lnTo>
                      <a:pt x="879" y="2659"/>
                    </a:lnTo>
                    <a:lnTo>
                      <a:pt x="847" y="2609"/>
                    </a:lnTo>
                    <a:lnTo>
                      <a:pt x="816" y="2555"/>
                    </a:lnTo>
                    <a:lnTo>
                      <a:pt x="787" y="2501"/>
                    </a:lnTo>
                    <a:lnTo>
                      <a:pt x="762" y="2445"/>
                    </a:lnTo>
                    <a:lnTo>
                      <a:pt x="739" y="2390"/>
                    </a:lnTo>
                    <a:lnTo>
                      <a:pt x="719" y="2330"/>
                    </a:lnTo>
                    <a:lnTo>
                      <a:pt x="703" y="2271"/>
                    </a:lnTo>
                    <a:lnTo>
                      <a:pt x="689" y="2210"/>
                    </a:lnTo>
                    <a:lnTo>
                      <a:pt x="678" y="2149"/>
                    </a:lnTo>
                    <a:lnTo>
                      <a:pt x="669" y="2086"/>
                    </a:lnTo>
                    <a:lnTo>
                      <a:pt x="665" y="2021"/>
                    </a:lnTo>
                    <a:lnTo>
                      <a:pt x="663" y="1956"/>
                    </a:lnTo>
                    <a:lnTo>
                      <a:pt x="663" y="1924"/>
                    </a:lnTo>
                    <a:lnTo>
                      <a:pt x="663" y="1924"/>
                    </a:lnTo>
                    <a:lnTo>
                      <a:pt x="665" y="1859"/>
                    </a:lnTo>
                    <a:lnTo>
                      <a:pt x="669" y="1796"/>
                    </a:lnTo>
                    <a:lnTo>
                      <a:pt x="678" y="1733"/>
                    </a:lnTo>
                    <a:lnTo>
                      <a:pt x="689" y="1670"/>
                    </a:lnTo>
                    <a:lnTo>
                      <a:pt x="703" y="1611"/>
                    </a:lnTo>
                    <a:lnTo>
                      <a:pt x="719" y="1550"/>
                    </a:lnTo>
                    <a:lnTo>
                      <a:pt x="739" y="1492"/>
                    </a:lnTo>
                    <a:lnTo>
                      <a:pt x="762" y="1435"/>
                    </a:lnTo>
                    <a:lnTo>
                      <a:pt x="787" y="1379"/>
                    </a:lnTo>
                    <a:lnTo>
                      <a:pt x="816" y="1325"/>
                    </a:lnTo>
                    <a:lnTo>
                      <a:pt x="847" y="1273"/>
                    </a:lnTo>
                    <a:lnTo>
                      <a:pt x="879" y="1221"/>
                    </a:lnTo>
                    <a:lnTo>
                      <a:pt x="913" y="1172"/>
                    </a:lnTo>
                    <a:lnTo>
                      <a:pt x="951" y="1124"/>
                    </a:lnTo>
                    <a:lnTo>
                      <a:pt x="992" y="1079"/>
                    </a:lnTo>
                    <a:lnTo>
                      <a:pt x="1034" y="1034"/>
                    </a:lnTo>
                    <a:lnTo>
                      <a:pt x="1034" y="1034"/>
                    </a:lnTo>
                    <a:lnTo>
                      <a:pt x="1077" y="993"/>
                    </a:lnTo>
                    <a:lnTo>
                      <a:pt x="1124" y="951"/>
                    </a:lnTo>
                    <a:lnTo>
                      <a:pt x="1172" y="915"/>
                    </a:lnTo>
                    <a:lnTo>
                      <a:pt x="1221" y="879"/>
                    </a:lnTo>
                    <a:lnTo>
                      <a:pt x="1273" y="847"/>
                    </a:lnTo>
                    <a:lnTo>
                      <a:pt x="1325" y="816"/>
                    </a:lnTo>
                    <a:lnTo>
                      <a:pt x="1379" y="788"/>
                    </a:lnTo>
                    <a:lnTo>
                      <a:pt x="1435" y="762"/>
                    </a:lnTo>
                    <a:lnTo>
                      <a:pt x="1492" y="739"/>
                    </a:lnTo>
                    <a:lnTo>
                      <a:pt x="1550" y="719"/>
                    </a:lnTo>
                    <a:lnTo>
                      <a:pt x="1609" y="703"/>
                    </a:lnTo>
                    <a:lnTo>
                      <a:pt x="1670" y="689"/>
                    </a:lnTo>
                    <a:lnTo>
                      <a:pt x="1733" y="678"/>
                    </a:lnTo>
                    <a:lnTo>
                      <a:pt x="1796" y="669"/>
                    </a:lnTo>
                    <a:lnTo>
                      <a:pt x="1859" y="665"/>
                    </a:lnTo>
                    <a:lnTo>
                      <a:pt x="1924" y="663"/>
                    </a:lnTo>
                    <a:lnTo>
                      <a:pt x="3836" y="663"/>
                    </a:lnTo>
                    <a:lnTo>
                      <a:pt x="3836" y="663"/>
                    </a:lnTo>
                    <a:lnTo>
                      <a:pt x="3901" y="665"/>
                    </a:lnTo>
                    <a:lnTo>
                      <a:pt x="3964" y="669"/>
                    </a:lnTo>
                    <a:lnTo>
                      <a:pt x="4027" y="678"/>
                    </a:lnTo>
                    <a:lnTo>
                      <a:pt x="4090" y="689"/>
                    </a:lnTo>
                    <a:lnTo>
                      <a:pt x="4149" y="703"/>
                    </a:lnTo>
                    <a:lnTo>
                      <a:pt x="4210" y="719"/>
                    </a:lnTo>
                    <a:lnTo>
                      <a:pt x="4268" y="739"/>
                    </a:lnTo>
                    <a:lnTo>
                      <a:pt x="4325" y="762"/>
                    </a:lnTo>
                    <a:lnTo>
                      <a:pt x="4381" y="788"/>
                    </a:lnTo>
                    <a:lnTo>
                      <a:pt x="4435" y="816"/>
                    </a:lnTo>
                    <a:lnTo>
                      <a:pt x="4487" y="847"/>
                    </a:lnTo>
                    <a:lnTo>
                      <a:pt x="4539" y="879"/>
                    </a:lnTo>
                    <a:lnTo>
                      <a:pt x="4588" y="915"/>
                    </a:lnTo>
                    <a:lnTo>
                      <a:pt x="4636" y="951"/>
                    </a:lnTo>
                    <a:lnTo>
                      <a:pt x="4681" y="993"/>
                    </a:lnTo>
                    <a:lnTo>
                      <a:pt x="4726" y="1034"/>
                    </a:lnTo>
                    <a:lnTo>
                      <a:pt x="4726" y="1034"/>
                    </a:lnTo>
                    <a:lnTo>
                      <a:pt x="4753" y="1063"/>
                    </a:lnTo>
                    <a:lnTo>
                      <a:pt x="4753" y="1063"/>
                    </a:lnTo>
                    <a:lnTo>
                      <a:pt x="4782" y="1027"/>
                    </a:lnTo>
                    <a:lnTo>
                      <a:pt x="4813" y="993"/>
                    </a:lnTo>
                    <a:lnTo>
                      <a:pt x="4845" y="960"/>
                    </a:lnTo>
                    <a:lnTo>
                      <a:pt x="4877" y="928"/>
                    </a:lnTo>
                    <a:lnTo>
                      <a:pt x="4910" y="895"/>
                    </a:lnTo>
                    <a:lnTo>
                      <a:pt x="4944" y="865"/>
                    </a:lnTo>
                    <a:lnTo>
                      <a:pt x="4980" y="834"/>
                    </a:lnTo>
                    <a:lnTo>
                      <a:pt x="5016" y="806"/>
                    </a:lnTo>
                    <a:lnTo>
                      <a:pt x="5016" y="806"/>
                    </a:lnTo>
                    <a:lnTo>
                      <a:pt x="5075" y="761"/>
                    </a:lnTo>
                    <a:lnTo>
                      <a:pt x="5136" y="717"/>
                    </a:lnTo>
                    <a:lnTo>
                      <a:pt x="5201" y="678"/>
                    </a:lnTo>
                    <a:lnTo>
                      <a:pt x="5266" y="638"/>
                    </a:lnTo>
                    <a:lnTo>
                      <a:pt x="5266" y="638"/>
                    </a:lnTo>
                    <a:lnTo>
                      <a:pt x="5231" y="601"/>
                    </a:lnTo>
                    <a:lnTo>
                      <a:pt x="5196" y="565"/>
                    </a:lnTo>
                    <a:lnTo>
                      <a:pt x="5196" y="565"/>
                    </a:lnTo>
                    <a:lnTo>
                      <a:pt x="5163" y="532"/>
                    </a:lnTo>
                    <a:lnTo>
                      <a:pt x="5129" y="502"/>
                    </a:lnTo>
                    <a:lnTo>
                      <a:pt x="5095" y="471"/>
                    </a:lnTo>
                    <a:lnTo>
                      <a:pt x="5059" y="441"/>
                    </a:lnTo>
                    <a:lnTo>
                      <a:pt x="5023" y="412"/>
                    </a:lnTo>
                    <a:lnTo>
                      <a:pt x="4987" y="383"/>
                    </a:lnTo>
                    <a:lnTo>
                      <a:pt x="4949" y="356"/>
                    </a:lnTo>
                    <a:lnTo>
                      <a:pt x="4911" y="329"/>
                    </a:lnTo>
                    <a:lnTo>
                      <a:pt x="4872" y="304"/>
                    </a:lnTo>
                    <a:lnTo>
                      <a:pt x="4832" y="279"/>
                    </a:lnTo>
                    <a:lnTo>
                      <a:pt x="4793" y="255"/>
                    </a:lnTo>
                    <a:lnTo>
                      <a:pt x="4751" y="234"/>
                    </a:lnTo>
                    <a:lnTo>
                      <a:pt x="4712" y="210"/>
                    </a:lnTo>
                    <a:lnTo>
                      <a:pt x="4669" y="191"/>
                    </a:lnTo>
                    <a:lnTo>
                      <a:pt x="4627" y="171"/>
                    </a:lnTo>
                    <a:lnTo>
                      <a:pt x="4584" y="151"/>
                    </a:lnTo>
                    <a:lnTo>
                      <a:pt x="4541" y="133"/>
                    </a:lnTo>
                    <a:lnTo>
                      <a:pt x="4496" y="117"/>
                    </a:lnTo>
                    <a:lnTo>
                      <a:pt x="4453" y="101"/>
                    </a:lnTo>
                    <a:lnTo>
                      <a:pt x="4408" y="86"/>
                    </a:lnTo>
                    <a:lnTo>
                      <a:pt x="4361" y="74"/>
                    </a:lnTo>
                    <a:lnTo>
                      <a:pt x="4316" y="61"/>
                    </a:lnTo>
                    <a:lnTo>
                      <a:pt x="4270" y="49"/>
                    </a:lnTo>
                    <a:lnTo>
                      <a:pt x="4223" y="40"/>
                    </a:lnTo>
                    <a:lnTo>
                      <a:pt x="4176" y="31"/>
                    </a:lnTo>
                    <a:lnTo>
                      <a:pt x="4128" y="22"/>
                    </a:lnTo>
                    <a:lnTo>
                      <a:pt x="4081" y="14"/>
                    </a:lnTo>
                    <a:lnTo>
                      <a:pt x="4032" y="9"/>
                    </a:lnTo>
                    <a:lnTo>
                      <a:pt x="3984" y="5"/>
                    </a:lnTo>
                    <a:lnTo>
                      <a:pt x="3935" y="2"/>
                    </a:lnTo>
                    <a:lnTo>
                      <a:pt x="3885" y="0"/>
                    </a:lnTo>
                    <a:lnTo>
                      <a:pt x="3836" y="0"/>
                    </a:lnTo>
                    <a:lnTo>
                      <a:pt x="1924" y="0"/>
                    </a:lnTo>
                    <a:lnTo>
                      <a:pt x="1924" y="0"/>
                    </a:lnTo>
                    <a:lnTo>
                      <a:pt x="1873" y="0"/>
                    </a:lnTo>
                    <a:lnTo>
                      <a:pt x="1825" y="2"/>
                    </a:lnTo>
                    <a:lnTo>
                      <a:pt x="1776" y="5"/>
                    </a:lnTo>
                    <a:lnTo>
                      <a:pt x="1728" y="9"/>
                    </a:lnTo>
                    <a:lnTo>
                      <a:pt x="1679" y="14"/>
                    </a:lnTo>
                    <a:lnTo>
                      <a:pt x="1631" y="22"/>
                    </a:lnTo>
                    <a:lnTo>
                      <a:pt x="1584" y="31"/>
                    </a:lnTo>
                    <a:lnTo>
                      <a:pt x="1537" y="40"/>
                    </a:lnTo>
                    <a:lnTo>
                      <a:pt x="1490" y="49"/>
                    </a:lnTo>
                    <a:lnTo>
                      <a:pt x="1444" y="61"/>
                    </a:lnTo>
                    <a:lnTo>
                      <a:pt x="1399" y="74"/>
                    </a:lnTo>
                    <a:lnTo>
                      <a:pt x="1352" y="86"/>
                    </a:lnTo>
                    <a:lnTo>
                      <a:pt x="1307" y="101"/>
                    </a:lnTo>
                    <a:lnTo>
                      <a:pt x="1264" y="117"/>
                    </a:lnTo>
                    <a:lnTo>
                      <a:pt x="1219" y="133"/>
                    </a:lnTo>
                    <a:lnTo>
                      <a:pt x="1176" y="151"/>
                    </a:lnTo>
                    <a:lnTo>
                      <a:pt x="1133" y="171"/>
                    </a:lnTo>
                    <a:lnTo>
                      <a:pt x="1091" y="191"/>
                    </a:lnTo>
                    <a:lnTo>
                      <a:pt x="1048" y="210"/>
                    </a:lnTo>
                    <a:lnTo>
                      <a:pt x="1007" y="234"/>
                    </a:lnTo>
                    <a:lnTo>
                      <a:pt x="967" y="255"/>
                    </a:lnTo>
                    <a:lnTo>
                      <a:pt x="928" y="279"/>
                    </a:lnTo>
                    <a:lnTo>
                      <a:pt x="888" y="304"/>
                    </a:lnTo>
                    <a:lnTo>
                      <a:pt x="849" y="329"/>
                    </a:lnTo>
                    <a:lnTo>
                      <a:pt x="811" y="356"/>
                    </a:lnTo>
                    <a:lnTo>
                      <a:pt x="773" y="383"/>
                    </a:lnTo>
                    <a:lnTo>
                      <a:pt x="737" y="412"/>
                    </a:lnTo>
                    <a:lnTo>
                      <a:pt x="701" y="441"/>
                    </a:lnTo>
                    <a:lnTo>
                      <a:pt x="665" y="471"/>
                    </a:lnTo>
                    <a:lnTo>
                      <a:pt x="631" y="502"/>
                    </a:lnTo>
                    <a:lnTo>
                      <a:pt x="597" y="532"/>
                    </a:lnTo>
                    <a:lnTo>
                      <a:pt x="564" y="565"/>
                    </a:lnTo>
                    <a:lnTo>
                      <a:pt x="564" y="565"/>
                    </a:lnTo>
                    <a:lnTo>
                      <a:pt x="532" y="597"/>
                    </a:lnTo>
                    <a:lnTo>
                      <a:pt x="502" y="631"/>
                    </a:lnTo>
                    <a:lnTo>
                      <a:pt x="471" y="665"/>
                    </a:lnTo>
                    <a:lnTo>
                      <a:pt x="440" y="701"/>
                    </a:lnTo>
                    <a:lnTo>
                      <a:pt x="412" y="737"/>
                    </a:lnTo>
                    <a:lnTo>
                      <a:pt x="383" y="773"/>
                    </a:lnTo>
                    <a:lnTo>
                      <a:pt x="356" y="811"/>
                    </a:lnTo>
                    <a:lnTo>
                      <a:pt x="329" y="849"/>
                    </a:lnTo>
                    <a:lnTo>
                      <a:pt x="304" y="888"/>
                    </a:lnTo>
                    <a:lnTo>
                      <a:pt x="279" y="928"/>
                    </a:lnTo>
                    <a:lnTo>
                      <a:pt x="255" y="967"/>
                    </a:lnTo>
                    <a:lnTo>
                      <a:pt x="234" y="1007"/>
                    </a:lnTo>
                    <a:lnTo>
                      <a:pt x="210" y="1048"/>
                    </a:lnTo>
                    <a:lnTo>
                      <a:pt x="191" y="1091"/>
                    </a:lnTo>
                    <a:lnTo>
                      <a:pt x="171" y="1133"/>
                    </a:lnTo>
                    <a:lnTo>
                      <a:pt x="151" y="1176"/>
                    </a:lnTo>
                    <a:lnTo>
                      <a:pt x="133" y="1219"/>
                    </a:lnTo>
                    <a:lnTo>
                      <a:pt x="117" y="1264"/>
                    </a:lnTo>
                    <a:lnTo>
                      <a:pt x="101" y="1307"/>
                    </a:lnTo>
                    <a:lnTo>
                      <a:pt x="86" y="1352"/>
                    </a:lnTo>
                    <a:lnTo>
                      <a:pt x="74" y="1399"/>
                    </a:lnTo>
                    <a:lnTo>
                      <a:pt x="61" y="1444"/>
                    </a:lnTo>
                    <a:lnTo>
                      <a:pt x="49" y="1491"/>
                    </a:lnTo>
                    <a:lnTo>
                      <a:pt x="40" y="1537"/>
                    </a:lnTo>
                    <a:lnTo>
                      <a:pt x="31" y="1584"/>
                    </a:lnTo>
                    <a:lnTo>
                      <a:pt x="22" y="1631"/>
                    </a:lnTo>
                    <a:lnTo>
                      <a:pt x="14" y="1679"/>
                    </a:lnTo>
                    <a:lnTo>
                      <a:pt x="9" y="1728"/>
                    </a:lnTo>
                    <a:lnTo>
                      <a:pt x="5" y="1776"/>
                    </a:lnTo>
                    <a:lnTo>
                      <a:pt x="2" y="1825"/>
                    </a:lnTo>
                    <a:lnTo>
                      <a:pt x="0" y="1874"/>
                    </a:lnTo>
                    <a:lnTo>
                      <a:pt x="0" y="1924"/>
                    </a:lnTo>
                    <a:lnTo>
                      <a:pt x="0" y="1958"/>
                    </a:lnTo>
                    <a:lnTo>
                      <a:pt x="0" y="1958"/>
                    </a:lnTo>
                    <a:lnTo>
                      <a:pt x="0" y="2007"/>
                    </a:lnTo>
                    <a:lnTo>
                      <a:pt x="2" y="2055"/>
                    </a:lnTo>
                    <a:lnTo>
                      <a:pt x="5" y="2106"/>
                    </a:lnTo>
                    <a:lnTo>
                      <a:pt x="9" y="2154"/>
                    </a:lnTo>
                    <a:lnTo>
                      <a:pt x="14" y="2203"/>
                    </a:lnTo>
                    <a:lnTo>
                      <a:pt x="22" y="2249"/>
                    </a:lnTo>
                    <a:lnTo>
                      <a:pt x="31" y="2298"/>
                    </a:lnTo>
                    <a:lnTo>
                      <a:pt x="40" y="2345"/>
                    </a:lnTo>
                    <a:lnTo>
                      <a:pt x="49" y="2391"/>
                    </a:lnTo>
                    <a:lnTo>
                      <a:pt x="61" y="2436"/>
                    </a:lnTo>
                    <a:lnTo>
                      <a:pt x="74" y="2483"/>
                    </a:lnTo>
                    <a:lnTo>
                      <a:pt x="86" y="2528"/>
                    </a:lnTo>
                    <a:lnTo>
                      <a:pt x="101" y="2573"/>
                    </a:lnTo>
                    <a:lnTo>
                      <a:pt x="117" y="2618"/>
                    </a:lnTo>
                    <a:lnTo>
                      <a:pt x="133" y="2661"/>
                    </a:lnTo>
                    <a:lnTo>
                      <a:pt x="151" y="2706"/>
                    </a:lnTo>
                    <a:lnTo>
                      <a:pt x="171" y="2747"/>
                    </a:lnTo>
                    <a:lnTo>
                      <a:pt x="191" y="2791"/>
                    </a:lnTo>
                    <a:lnTo>
                      <a:pt x="210" y="2832"/>
                    </a:lnTo>
                    <a:lnTo>
                      <a:pt x="234" y="2873"/>
                    </a:lnTo>
                    <a:lnTo>
                      <a:pt x="255" y="2915"/>
                    </a:lnTo>
                    <a:lnTo>
                      <a:pt x="279" y="2954"/>
                    </a:lnTo>
                    <a:lnTo>
                      <a:pt x="304" y="2994"/>
                    </a:lnTo>
                    <a:lnTo>
                      <a:pt x="329" y="3032"/>
                    </a:lnTo>
                    <a:lnTo>
                      <a:pt x="356" y="3069"/>
                    </a:lnTo>
                    <a:lnTo>
                      <a:pt x="383" y="3107"/>
                    </a:lnTo>
                    <a:lnTo>
                      <a:pt x="412" y="3145"/>
                    </a:lnTo>
                    <a:lnTo>
                      <a:pt x="440" y="3181"/>
                    </a:lnTo>
                    <a:lnTo>
                      <a:pt x="471" y="3215"/>
                    </a:lnTo>
                    <a:lnTo>
                      <a:pt x="502" y="3249"/>
                    </a:lnTo>
                    <a:lnTo>
                      <a:pt x="532" y="3283"/>
                    </a:lnTo>
                    <a:lnTo>
                      <a:pt x="564" y="3316"/>
                    </a:lnTo>
                    <a:lnTo>
                      <a:pt x="564" y="3316"/>
                    </a:lnTo>
                    <a:lnTo>
                      <a:pt x="597" y="3348"/>
                    </a:lnTo>
                    <a:lnTo>
                      <a:pt x="631" y="3380"/>
                    </a:lnTo>
                    <a:lnTo>
                      <a:pt x="665" y="3411"/>
                    </a:lnTo>
                    <a:lnTo>
                      <a:pt x="701" y="3440"/>
                    </a:lnTo>
                    <a:lnTo>
                      <a:pt x="737" y="3470"/>
                    </a:lnTo>
                    <a:lnTo>
                      <a:pt x="773" y="3497"/>
                    </a:lnTo>
                    <a:lnTo>
                      <a:pt x="811" y="3524"/>
                    </a:lnTo>
                    <a:lnTo>
                      <a:pt x="849" y="3551"/>
                    </a:lnTo>
                    <a:lnTo>
                      <a:pt x="888" y="3576"/>
                    </a:lnTo>
                    <a:lnTo>
                      <a:pt x="928" y="3602"/>
                    </a:lnTo>
                    <a:lnTo>
                      <a:pt x="967" y="3625"/>
                    </a:lnTo>
                    <a:lnTo>
                      <a:pt x="1007" y="3648"/>
                    </a:lnTo>
                    <a:lnTo>
                      <a:pt x="1048" y="3670"/>
                    </a:lnTo>
                    <a:lnTo>
                      <a:pt x="1091" y="3691"/>
                    </a:lnTo>
                    <a:lnTo>
                      <a:pt x="1133" y="3711"/>
                    </a:lnTo>
                    <a:lnTo>
                      <a:pt x="1176" y="3729"/>
                    </a:lnTo>
                    <a:lnTo>
                      <a:pt x="1219" y="3747"/>
                    </a:lnTo>
                    <a:lnTo>
                      <a:pt x="1264" y="3763"/>
                    </a:lnTo>
                    <a:lnTo>
                      <a:pt x="1307" y="3780"/>
                    </a:lnTo>
                    <a:lnTo>
                      <a:pt x="1352" y="3794"/>
                    </a:lnTo>
                    <a:lnTo>
                      <a:pt x="1399" y="3808"/>
                    </a:lnTo>
                    <a:lnTo>
                      <a:pt x="1444" y="3821"/>
                    </a:lnTo>
                    <a:lnTo>
                      <a:pt x="1490" y="3832"/>
                    </a:lnTo>
                    <a:lnTo>
                      <a:pt x="1537" y="3842"/>
                    </a:lnTo>
                    <a:lnTo>
                      <a:pt x="1584" y="3851"/>
                    </a:lnTo>
                    <a:lnTo>
                      <a:pt x="1631" y="3859"/>
                    </a:lnTo>
                    <a:lnTo>
                      <a:pt x="1679" y="3866"/>
                    </a:lnTo>
                    <a:lnTo>
                      <a:pt x="1728" y="3871"/>
                    </a:lnTo>
                    <a:lnTo>
                      <a:pt x="1776" y="3877"/>
                    </a:lnTo>
                    <a:lnTo>
                      <a:pt x="1825" y="3878"/>
                    </a:lnTo>
                    <a:lnTo>
                      <a:pt x="1873" y="3880"/>
                    </a:lnTo>
                    <a:lnTo>
                      <a:pt x="1924" y="3882"/>
                    </a:lnTo>
                    <a:lnTo>
                      <a:pt x="3836" y="3882"/>
                    </a:lnTo>
                    <a:lnTo>
                      <a:pt x="3836" y="3882"/>
                    </a:lnTo>
                    <a:lnTo>
                      <a:pt x="3836" y="3882"/>
                    </a:lnTo>
                    <a:lnTo>
                      <a:pt x="3885" y="3880"/>
                    </a:lnTo>
                    <a:lnTo>
                      <a:pt x="3935" y="3878"/>
                    </a:lnTo>
                    <a:lnTo>
                      <a:pt x="3984" y="3877"/>
                    </a:lnTo>
                    <a:lnTo>
                      <a:pt x="4032" y="3871"/>
                    </a:lnTo>
                    <a:lnTo>
                      <a:pt x="4081" y="3866"/>
                    </a:lnTo>
                    <a:lnTo>
                      <a:pt x="4128" y="3859"/>
                    </a:lnTo>
                    <a:lnTo>
                      <a:pt x="4176" y="3851"/>
                    </a:lnTo>
                    <a:lnTo>
                      <a:pt x="4223" y="3842"/>
                    </a:lnTo>
                    <a:lnTo>
                      <a:pt x="4270" y="3832"/>
                    </a:lnTo>
                    <a:lnTo>
                      <a:pt x="4316" y="3821"/>
                    </a:lnTo>
                    <a:lnTo>
                      <a:pt x="4361" y="3808"/>
                    </a:lnTo>
                    <a:lnTo>
                      <a:pt x="4408" y="3794"/>
                    </a:lnTo>
                    <a:lnTo>
                      <a:pt x="4453" y="3780"/>
                    </a:lnTo>
                    <a:lnTo>
                      <a:pt x="4496" y="3763"/>
                    </a:lnTo>
                    <a:lnTo>
                      <a:pt x="4541" y="3747"/>
                    </a:lnTo>
                    <a:lnTo>
                      <a:pt x="4584" y="3729"/>
                    </a:lnTo>
                    <a:lnTo>
                      <a:pt x="4627" y="3711"/>
                    </a:lnTo>
                    <a:lnTo>
                      <a:pt x="4669" y="3691"/>
                    </a:lnTo>
                    <a:lnTo>
                      <a:pt x="4712" y="3670"/>
                    </a:lnTo>
                    <a:lnTo>
                      <a:pt x="4751" y="3648"/>
                    </a:lnTo>
                    <a:lnTo>
                      <a:pt x="4793" y="3625"/>
                    </a:lnTo>
                    <a:lnTo>
                      <a:pt x="4832" y="3602"/>
                    </a:lnTo>
                    <a:lnTo>
                      <a:pt x="4872" y="3576"/>
                    </a:lnTo>
                    <a:lnTo>
                      <a:pt x="4911" y="3551"/>
                    </a:lnTo>
                    <a:lnTo>
                      <a:pt x="4949" y="3524"/>
                    </a:lnTo>
                    <a:lnTo>
                      <a:pt x="4987" y="3497"/>
                    </a:lnTo>
                    <a:lnTo>
                      <a:pt x="5023" y="3470"/>
                    </a:lnTo>
                    <a:lnTo>
                      <a:pt x="5059" y="3440"/>
                    </a:lnTo>
                    <a:lnTo>
                      <a:pt x="5095" y="3411"/>
                    </a:lnTo>
                    <a:lnTo>
                      <a:pt x="5129" y="3380"/>
                    </a:lnTo>
                    <a:lnTo>
                      <a:pt x="5163" y="3348"/>
                    </a:lnTo>
                    <a:lnTo>
                      <a:pt x="5196" y="3316"/>
                    </a:lnTo>
                    <a:lnTo>
                      <a:pt x="5196" y="3316"/>
                    </a:lnTo>
                    <a:lnTo>
                      <a:pt x="5228" y="3283"/>
                    </a:lnTo>
                    <a:lnTo>
                      <a:pt x="5258" y="3249"/>
                    </a:lnTo>
                    <a:lnTo>
                      <a:pt x="5289" y="3215"/>
                    </a:lnTo>
                    <a:lnTo>
                      <a:pt x="5320" y="3181"/>
                    </a:lnTo>
                    <a:lnTo>
                      <a:pt x="5348" y="3145"/>
                    </a:lnTo>
                    <a:lnTo>
                      <a:pt x="5377" y="3107"/>
                    </a:lnTo>
                    <a:lnTo>
                      <a:pt x="5404" y="3069"/>
                    </a:lnTo>
                    <a:lnTo>
                      <a:pt x="5431" y="3032"/>
                    </a:lnTo>
                    <a:lnTo>
                      <a:pt x="5456" y="2994"/>
                    </a:lnTo>
                    <a:lnTo>
                      <a:pt x="5480" y="2954"/>
                    </a:lnTo>
                    <a:lnTo>
                      <a:pt x="5505" y="2915"/>
                    </a:lnTo>
                    <a:lnTo>
                      <a:pt x="5526" y="2873"/>
                    </a:lnTo>
                    <a:lnTo>
                      <a:pt x="5548" y="2832"/>
                    </a:lnTo>
                    <a:lnTo>
                      <a:pt x="5569" y="2791"/>
                    </a:lnTo>
                    <a:lnTo>
                      <a:pt x="5589" y="2747"/>
                    </a:lnTo>
                    <a:lnTo>
                      <a:pt x="5609" y="2704"/>
                    </a:lnTo>
                    <a:lnTo>
                      <a:pt x="5625" y="2661"/>
                    </a:lnTo>
                    <a:lnTo>
                      <a:pt x="5643" y="2618"/>
                    </a:lnTo>
                    <a:lnTo>
                      <a:pt x="5659" y="2573"/>
                    </a:lnTo>
                    <a:lnTo>
                      <a:pt x="5674" y="2528"/>
                    </a:lnTo>
                    <a:lnTo>
                      <a:pt x="5686" y="2483"/>
                    </a:lnTo>
                    <a:lnTo>
                      <a:pt x="5699" y="2436"/>
                    </a:lnTo>
                    <a:lnTo>
                      <a:pt x="5711" y="2391"/>
                    </a:lnTo>
                    <a:lnTo>
                      <a:pt x="5720" y="2345"/>
                    </a:lnTo>
                    <a:lnTo>
                      <a:pt x="5729" y="2296"/>
                    </a:lnTo>
                    <a:lnTo>
                      <a:pt x="5738" y="2249"/>
                    </a:lnTo>
                    <a:lnTo>
                      <a:pt x="5744" y="2201"/>
                    </a:lnTo>
                    <a:lnTo>
                      <a:pt x="5751" y="2154"/>
                    </a:lnTo>
                    <a:lnTo>
                      <a:pt x="5755" y="2106"/>
                    </a:lnTo>
                    <a:lnTo>
                      <a:pt x="5758" y="2055"/>
                    </a:lnTo>
                    <a:lnTo>
                      <a:pt x="5760" y="2007"/>
                    </a:lnTo>
                    <a:lnTo>
                      <a:pt x="5760" y="1956"/>
                    </a:lnTo>
                    <a:lnTo>
                      <a:pt x="5760" y="1924"/>
                    </a:lnTo>
                    <a:lnTo>
                      <a:pt x="5760" y="1924"/>
                    </a:lnTo>
                    <a:lnTo>
                      <a:pt x="5760" y="1877"/>
                    </a:lnTo>
                    <a:lnTo>
                      <a:pt x="5758" y="1829"/>
                    </a:lnTo>
                    <a:lnTo>
                      <a:pt x="5755" y="1782"/>
                    </a:lnTo>
                    <a:lnTo>
                      <a:pt x="5751" y="1735"/>
                    </a:lnTo>
                    <a:lnTo>
                      <a:pt x="5746" y="1688"/>
                    </a:lnTo>
                    <a:lnTo>
                      <a:pt x="5740" y="1643"/>
                    </a:lnTo>
                    <a:lnTo>
                      <a:pt x="5731" y="1597"/>
                    </a:lnTo>
                    <a:lnTo>
                      <a:pt x="5724" y="1552"/>
                    </a:lnTo>
                    <a:lnTo>
                      <a:pt x="5713" y="1507"/>
                    </a:lnTo>
                    <a:lnTo>
                      <a:pt x="5704" y="1462"/>
                    </a:lnTo>
                    <a:lnTo>
                      <a:pt x="5692" y="1417"/>
                    </a:lnTo>
                    <a:lnTo>
                      <a:pt x="5679" y="1374"/>
                    </a:lnTo>
                    <a:lnTo>
                      <a:pt x="5650" y="1287"/>
                    </a:lnTo>
                    <a:lnTo>
                      <a:pt x="5618" y="1203"/>
                    </a:lnTo>
                    <a:lnTo>
                      <a:pt x="5618" y="1203"/>
                    </a:lnTo>
                    <a:lnTo>
                      <a:pt x="5614" y="1205"/>
                    </a:lnTo>
                    <a:lnTo>
                      <a:pt x="5614" y="1205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noFill/>
                <a:round/>
              </a:ln>
              <a:effectLst>
                <a:innerShdw blurRad="190500" dist="50800" dir="2700000">
                  <a:srgbClr val="000000">
                    <a:alpha val="50000"/>
                  </a:srgbClr>
                </a:innerShdw>
              </a:effectLst>
              <a:scene3d>
                <a:camera prst="orthographicFront"/>
                <a:lightRig rig="threePt" dir="t">
                  <a:rot lat="0" lon="0" rev="12720000"/>
                </a:lightRig>
              </a:scene3d>
              <a:sp3d/>
            </p:spPr>
            <p:txBody>
              <a:bodyPr/>
              <a:lstStyle/>
              <a:p>
                <a:pPr>
                  <a:lnSpc>
                    <a:spcPct val="85000"/>
                  </a:lnSpc>
                  <a:defRPr/>
                </a:pPr>
                <a:endParaRPr lang="en-US" sz="1600">
                  <a:latin typeface="Times"/>
                </a:endParaRPr>
              </a:p>
            </p:txBody>
          </p:sp>
        </p:grpSp>
      </p:grpSp>
      <p:sp>
        <p:nvSpPr>
          <p:cNvPr id="49" name="矩形 48"/>
          <p:cNvSpPr/>
          <p:nvPr/>
        </p:nvSpPr>
        <p:spPr>
          <a:xfrm>
            <a:off x="1945218" y="3172360"/>
            <a:ext cx="5435832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ts val="840"/>
              </a:spcBef>
              <a:spcAft>
                <a:spcPts val="840"/>
              </a:spcAft>
            </a:pP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Hôm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này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…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tháng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…</a:t>
            </a:r>
            <a:endParaRPr lang="en-US" altLang="zh-CN" sz="32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1945218" y="4330010"/>
            <a:ext cx="6202920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ts val="840"/>
              </a:spcBef>
              <a:spcAft>
                <a:spcPts val="840"/>
              </a:spcAft>
            </a:pP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Hôm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qua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…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tháng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…</a:t>
            </a:r>
            <a:endParaRPr lang="en-US" altLang="zh-CN" sz="32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1945218" y="3751185"/>
            <a:ext cx="6024717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ts val="840"/>
              </a:spcBef>
              <a:spcAft>
                <a:spcPts val="840"/>
              </a:spcAft>
            </a:pP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mai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…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tháng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…</a:t>
            </a:r>
            <a:endParaRPr lang="en-US" altLang="zh-CN" sz="32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8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203848" cy="69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37"/>
          <p:cNvSpPr/>
          <p:nvPr/>
        </p:nvSpPr>
        <p:spPr>
          <a:xfrm>
            <a:off x="5513769" y="1635645"/>
            <a:ext cx="2456166" cy="502065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37"/>
          <p:cNvSpPr/>
          <p:nvPr/>
        </p:nvSpPr>
        <p:spPr>
          <a:xfrm>
            <a:off x="2915816" y="1635646"/>
            <a:ext cx="2456166" cy="502065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sp>
        <p:nvSpPr>
          <p:cNvPr id="16" name="Rectangle 37"/>
          <p:cNvSpPr/>
          <p:nvPr/>
        </p:nvSpPr>
        <p:spPr>
          <a:xfrm>
            <a:off x="315633" y="1635647"/>
            <a:ext cx="2456166" cy="502065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1" grpId="0"/>
      <p:bldP spid="19" grpId="0"/>
      <p:bldP spid="20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2401646" y="3501642"/>
            <a:ext cx="952843" cy="238537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>
              <a:defRPr/>
            </a:pPr>
            <a:r>
              <a:rPr lang="id-ID" sz="1100" b="1" kern="0" dirty="0">
                <a:solidFill>
                  <a:sysClr val="window" lastClr="FFFFFF"/>
                </a:solidFill>
                <a:latin typeface="微软雅黑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784173" y="732224"/>
            <a:ext cx="7470782" cy="615390"/>
            <a:chOff x="4064000" y="1230382"/>
            <a:chExt cx="4625291" cy="575641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500137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–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trồng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một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cây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đậu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thần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3203848" cy="73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FC780E79-65F7-4A3F-9D77-F11B41C0CB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1" t="18748" r="9018" b="62968"/>
          <a:stretch/>
        </p:blipFill>
        <p:spPr>
          <a:xfrm>
            <a:off x="94278" y="1347614"/>
            <a:ext cx="8933780" cy="2559712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FC780E79-65F7-4A3F-9D77-F11B41C0CB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25" t="34054" r="19049" b="56174"/>
          <a:stretch/>
        </p:blipFill>
        <p:spPr>
          <a:xfrm>
            <a:off x="7017296" y="3507394"/>
            <a:ext cx="936105" cy="1368152"/>
          </a:xfrm>
          <a:prstGeom prst="rect">
            <a:avLst/>
          </a:prstGeom>
        </p:spPr>
      </p:pic>
      <p:sp>
        <p:nvSpPr>
          <p:cNvPr id="51" name="文本框 8"/>
          <p:cNvSpPr txBox="1"/>
          <p:nvPr/>
        </p:nvSpPr>
        <p:spPr>
          <a:xfrm>
            <a:off x="251520" y="4110590"/>
            <a:ext cx="6765776" cy="561692"/>
          </a:xfrm>
          <a:prstGeom prst="homePlate">
            <a:avLst>
              <a:gd name="adj" fmla="val 10200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Mô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tả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cây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đậu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thần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qua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từng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endParaRPr lang="en-US" altLang="zh-CN" sz="32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227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5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2401646" y="3501642"/>
            <a:ext cx="952843" cy="238537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>
              <a:defRPr/>
            </a:pPr>
            <a:r>
              <a:rPr lang="id-ID" sz="1100" b="1" kern="0" dirty="0">
                <a:solidFill>
                  <a:sysClr val="window" lastClr="FFFFFF"/>
                </a:solidFill>
                <a:latin typeface="微软雅黑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784173" y="732224"/>
            <a:ext cx="7470782" cy="615390"/>
            <a:chOff x="4064000" y="1230382"/>
            <a:chExt cx="4625291" cy="575641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500137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–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trồng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một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cây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đậu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thần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3203848" cy="73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FC780E79-65F7-4A3F-9D77-F11B41C0CB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1" t="18748" r="9018" b="62968"/>
          <a:stretch/>
        </p:blipFill>
        <p:spPr>
          <a:xfrm>
            <a:off x="94278" y="1347614"/>
            <a:ext cx="8933780" cy="2559712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FC780E79-65F7-4A3F-9D77-F11B41C0CB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25" t="34054" r="19049" b="56174"/>
          <a:stretch/>
        </p:blipFill>
        <p:spPr>
          <a:xfrm flipH="1">
            <a:off x="124048" y="1620709"/>
            <a:ext cx="936105" cy="1368152"/>
          </a:xfrm>
          <a:prstGeom prst="rect">
            <a:avLst/>
          </a:prstGeom>
        </p:spPr>
      </p:pic>
      <p:sp>
        <p:nvSpPr>
          <p:cNvPr id="51" name="文本框 8"/>
          <p:cNvSpPr txBox="1"/>
          <p:nvPr/>
        </p:nvSpPr>
        <p:spPr>
          <a:xfrm>
            <a:off x="84654" y="3914858"/>
            <a:ext cx="6765776" cy="1054135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a)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Cây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đậu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thần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nảy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mầm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altLang="zh-CN" sz="32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2" name="Rounded Rectangle 72"/>
          <p:cNvSpPr/>
          <p:nvPr/>
        </p:nvSpPr>
        <p:spPr>
          <a:xfrm>
            <a:off x="6911751" y="4024253"/>
            <a:ext cx="2232249" cy="966785"/>
          </a:xfrm>
          <a:prstGeom prst="roundRect">
            <a:avLst>
              <a:gd name="adj" fmla="val 21110"/>
            </a:avLst>
          </a:prstGeom>
          <a:solidFill>
            <a:srgbClr val="029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hai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51" grpId="0" animBg="1"/>
      <p:bldP spid="6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2401646" y="3501642"/>
            <a:ext cx="952843" cy="238537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>
              <a:defRPr/>
            </a:pPr>
            <a:r>
              <a:rPr lang="id-ID" sz="1100" b="1" kern="0" dirty="0">
                <a:solidFill>
                  <a:sysClr val="window" lastClr="FFFFFF"/>
                </a:solidFill>
                <a:latin typeface="微软雅黑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784173" y="732224"/>
            <a:ext cx="7470782" cy="615390"/>
            <a:chOff x="4064000" y="1230382"/>
            <a:chExt cx="4625291" cy="575641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500137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–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trồng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một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cây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đậu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thần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4" name="文本框 8"/>
          <p:cNvSpPr txBox="1"/>
          <p:nvPr/>
        </p:nvSpPr>
        <p:spPr>
          <a:xfrm>
            <a:off x="116780" y="3944420"/>
            <a:ext cx="6755474" cy="1054135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b)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Cây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đậu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thần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ra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hoa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altLang="zh-CN" sz="32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3203848" cy="73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FC780E79-65F7-4A3F-9D77-F11B41C0CB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1" t="18748" r="9018" b="62968"/>
          <a:stretch/>
        </p:blipFill>
        <p:spPr>
          <a:xfrm>
            <a:off x="106660" y="1344852"/>
            <a:ext cx="8933780" cy="2559712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FC780E79-65F7-4A3F-9D77-F11B41C0CB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25" t="34054" r="19049" b="56174"/>
          <a:stretch/>
        </p:blipFill>
        <p:spPr>
          <a:xfrm flipH="1">
            <a:off x="124048" y="1620709"/>
            <a:ext cx="936105" cy="1368152"/>
          </a:xfrm>
          <a:prstGeom prst="rect">
            <a:avLst/>
          </a:prstGeom>
        </p:spPr>
      </p:pic>
      <p:sp>
        <p:nvSpPr>
          <p:cNvPr id="16" name="Rounded Rectangle 72"/>
          <p:cNvSpPr/>
          <p:nvPr/>
        </p:nvSpPr>
        <p:spPr>
          <a:xfrm>
            <a:off x="7016269" y="4038405"/>
            <a:ext cx="2092176" cy="960150"/>
          </a:xfrm>
          <a:prstGeom prst="roundRect">
            <a:avLst>
              <a:gd name="adj" fmla="val 21110"/>
            </a:avLst>
          </a:prstGeom>
          <a:solidFill>
            <a:srgbClr val="E74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sáu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924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54" grpId="0" animBg="1"/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D8367F8-70FD-4084-9897-1BF199E9CE9D"/>
  <p:tag name="ISPRING_CMI5_LAUNCH_METHOD" val="any window"/>
  <p:tag name="ISPRING_SCORM_RATE_SLIDES" val="1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PASSING_SCORE" val="100.000000"/>
  <p:tag name="ISPRING_FIRST_PUBLISH" val="1"/>
  <p:tag name="ISPRING_ULTRA_SCORM_COURCE_TITLE" val="Bài Các ngày trong tuần (Tiết 1)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OUTPUT_FOLDER" val="[[&quot;7\uFFFD\uFFFD\b{2C9D3991-BC1C-44E3-AF04-24D1B097D71A}&quot;,&quot;C:\\Users\\Administrator\\Downloads&quot;]]"/>
  <p:tag name="ISPRING_SCORM_RATE_QUIZZES" val="0"/>
  <p:tag name="ISPRING_PRESENTATION_TITLE" val="Bài Các ngày trong tuần (Tiết 1)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611E060-FA11-42D6-BA08-6A57BB58F34C}:33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5CDACDC-1903-45D9-B5F9-34668A49131B}:33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DB76BBD-E2CB-48F1-9931-F74FEADAB788}:33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FC31D74-DBCC-41FF-8BEA-DFD8451AD328}:33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07451C5-4631-45B8-8414-B319B385E66B}:33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115FFC9-50F6-4FE8-97DA-61D23644893E}:34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8A5A8D5-4C93-45C8-97D7-E3E39B59DA44}:30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90D3ACB-77F9-4732-A2C7-03EE235587E9}:32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8EA91EB-75B0-4A42-9857-08CF4A2E5ED8}:31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75F3941-7424-460D-A2D1-C892A62769FC}:29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21D548E-37B0-4C45-A1F4-3F5522F81CC4}:28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001DBDD-4776-42F4-BDC1-C999BFF0F9DD}:28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E9E3B61-ADFC-4B2E-AA0E-541A76DF64AE}:33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5295ED-2548-4C46-AFD3-0AFD78DC7CAC}:323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</TotalTime>
  <Words>409</Words>
  <Application>Microsoft Office PowerPoint</Application>
  <PresentationFormat>On-screen Show (16:9)</PresentationFormat>
  <Paragraphs>94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微软雅黑</vt:lpstr>
      <vt:lpstr>Arial</vt:lpstr>
      <vt:lpstr>Calibri</vt:lpstr>
      <vt:lpstr>Calibri Light</vt:lpstr>
      <vt:lpstr>맑은 고딕</vt:lpstr>
      <vt:lpstr>宋体</vt:lpstr>
      <vt:lpstr>Times</vt:lpstr>
      <vt:lpstr>Times New Roman</vt:lpstr>
      <vt:lpstr>Wingdings</vt:lpstr>
      <vt:lpstr>自定义设计方案</vt:lpstr>
      <vt:lpstr>1_自定义设计方案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Các ngày trong tuần (Tiết 1)</dc:title>
  <dc:creator>Http://Dian1.taobao.com</dc:creator>
  <dc:description>Http://Dian1.taobao.com</dc:description>
  <cp:lastModifiedBy>Windows User</cp:lastModifiedBy>
  <cp:revision>56</cp:revision>
  <dcterms:created xsi:type="dcterms:W3CDTF">2015-04-15T03:07:00Z</dcterms:created>
  <dcterms:modified xsi:type="dcterms:W3CDTF">2025-04-13T15:49:07Z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