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821" r:id="rId3"/>
    <p:sldMasterId id="2147483834" r:id="rId4"/>
  </p:sldMasterIdLst>
  <p:notesMasterIdLst>
    <p:notesMasterId r:id="rId25"/>
  </p:notesMasterIdLst>
  <p:sldIdLst>
    <p:sldId id="309" r:id="rId5"/>
    <p:sldId id="333" r:id="rId6"/>
    <p:sldId id="282" r:id="rId7"/>
    <p:sldId id="337" r:id="rId8"/>
    <p:sldId id="258" r:id="rId9"/>
    <p:sldId id="338" r:id="rId10"/>
    <p:sldId id="339" r:id="rId11"/>
    <p:sldId id="344" r:id="rId12"/>
    <p:sldId id="340" r:id="rId13"/>
    <p:sldId id="341" r:id="rId14"/>
    <p:sldId id="342" r:id="rId15"/>
    <p:sldId id="343" r:id="rId16"/>
    <p:sldId id="345" r:id="rId17"/>
    <p:sldId id="317" r:id="rId18"/>
    <p:sldId id="287" r:id="rId19"/>
    <p:sldId id="347" r:id="rId20"/>
    <p:sldId id="348" r:id="rId21"/>
    <p:sldId id="349" r:id="rId22"/>
    <p:sldId id="350" r:id="rId23"/>
    <p:sldId id="346" r:id="rId24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91" autoAdjust="0"/>
    <p:restoredTop sz="94660"/>
  </p:normalViewPr>
  <p:slideViewPr>
    <p:cSldViewPr>
      <p:cViewPr varScale="1">
        <p:scale>
          <a:sx n="92" d="100"/>
          <a:sy n="92" d="100"/>
        </p:scale>
        <p:origin x="57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155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781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115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232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17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25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124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346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050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82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02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912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696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913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960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40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107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010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9035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678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9506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042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0070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601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41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15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552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730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44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8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71DB830-F0DE-4852-A9DB-6C9A88F4D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204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B9A8C-5713-44C3-8344-5D0918558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6569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FE5A748-1522-41A0-8DE1-EA80AC8959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695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E1D5A-81BA-49B9-8C7D-B8E1107A17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834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C2E5D6C-ABD2-487C-A809-6106B86EF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998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56054C2-751A-4847-8E33-A86CF5133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024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67D7534-74E4-4509-BE70-38D428229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7677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E7DDC29-AAAD-4B6C-AA7A-B7F2542E6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8727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F6D1C48-CA21-4835-B0D7-8A1F8025B4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766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3DB0806-26C4-4A98-B8B8-023BF13E70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2893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8C69781-6E76-42A9-9D11-819CDD9060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22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B92D09C-A59B-4B45-AE11-C4A93B264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652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8594EAB-CF77-4935-BD59-9FB66211A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6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61"/>
          <p:cNvSpPr/>
          <p:nvPr userDrawn="1"/>
        </p:nvSpPr>
        <p:spPr>
          <a:xfrm>
            <a:off x="481096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649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3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BE7999-952C-49C1-AEA4-B76F2959438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16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5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1.mp4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microsoft.com/office/2007/relationships/media" Target="../media/media1.mp4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0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9633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1200947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6" y="-158844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8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053339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ĐÀO THỊ THÚY 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841207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2" y="1808556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1917100" y="3973787"/>
            <a:ext cx="1564530" cy="7579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00437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817590"/>
            <a:ext cx="169816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5959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71674" y="868570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728070"/>
            <a:ext cx="171365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286867" y="857582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9776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uong%20v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7669"/>
            <a:ext cx="6504385" cy="474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Oval 3"/>
          <p:cNvSpPr>
            <a:spLocks noChangeArrowheads="1"/>
          </p:cNvSpPr>
          <p:nvPr/>
        </p:nvSpPr>
        <p:spPr bwMode="auto">
          <a:xfrm>
            <a:off x="3200400" y="742951"/>
            <a:ext cx="5253038" cy="523160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FFFF">
                        <a:alpha val="64000"/>
                      </a:srgbClr>
                    </a:gs>
                    <a:gs pos="100000">
                      <a:srgbClr val="080808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round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olidFill>
                <a:srgbClr val="000000"/>
              </a:solidFill>
              <a:latin typeface=".VnTimeH"/>
            </a:endParaRPr>
          </a:p>
        </p:txBody>
      </p:sp>
      <p:pic>
        <p:nvPicPr>
          <p:cNvPr id="184324" name="Picture 25" descr="Presents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057650"/>
            <a:ext cx="12573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257300" y="72628"/>
            <a:ext cx="6561535" cy="141327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8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8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8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8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700" b="1" kern="10" spc="-270" dirty="0">
              <a:ln w="12700">
                <a:solidFill>
                  <a:srgbClr val="000099"/>
                </a:solidFill>
                <a:round/>
                <a:headEnd/>
                <a:tailEnd/>
              </a:ln>
              <a:blipFill dpi="0" rotWithShape="1">
                <a:blip r:embed="rId8"/>
                <a:srcRect/>
                <a:stretch>
                  <a:fillRect/>
                </a:stretch>
              </a:blip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1123224"/>
      </p:ext>
    </p:extLst>
  </p:cSld>
  <p:clrMapOvr>
    <a:masterClrMapping/>
  </p:clrMapOvr>
  <p:transition>
    <p:sndAc>
      <p:stSnd>
        <p:snd r:embed="rId4" name="ring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entagon 159"/>
          <p:cNvSpPr/>
          <p:nvPr/>
        </p:nvSpPr>
        <p:spPr>
          <a:xfrm>
            <a:off x="735103" y="4386842"/>
            <a:ext cx="3630423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9" name="Pentagon 158"/>
          <p:cNvSpPr/>
          <p:nvPr/>
        </p:nvSpPr>
        <p:spPr>
          <a:xfrm>
            <a:off x="735103" y="3903989"/>
            <a:ext cx="3578888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TP.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Pentagon 156"/>
          <p:cNvSpPr/>
          <p:nvPr/>
        </p:nvSpPr>
        <p:spPr>
          <a:xfrm>
            <a:off x="735103" y="3424863"/>
            <a:ext cx="3573757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5" name="Pentagon 154"/>
          <p:cNvSpPr/>
          <p:nvPr/>
        </p:nvSpPr>
        <p:spPr>
          <a:xfrm>
            <a:off x="735104" y="2920807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ẵng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Pentagon 153"/>
          <p:cNvSpPr/>
          <p:nvPr/>
        </p:nvSpPr>
        <p:spPr>
          <a:xfrm>
            <a:off x="747224" y="2416751"/>
            <a:ext cx="356163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2" name="Pentagon 151"/>
          <p:cNvSpPr/>
          <p:nvPr/>
        </p:nvSpPr>
        <p:spPr>
          <a:xfrm>
            <a:off x="735104" y="1904315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4561431" y="195486"/>
            <a:ext cx="4582569" cy="4649837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60764" y="0"/>
            <a:ext cx="4098077" cy="5143499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8725" y="1582365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57122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075280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17" name="Oval 110"/>
          <p:cNvSpPr>
            <a:spLocks noChangeAspect="1"/>
          </p:cNvSpPr>
          <p:nvPr/>
        </p:nvSpPr>
        <p:spPr>
          <a:xfrm>
            <a:off x="3556239" y="2908246"/>
            <a:ext cx="469021" cy="455592"/>
          </a:xfrm>
          <a:prstGeom prst="ellipse">
            <a:avLst/>
          </a:prstGeom>
          <a:solidFill>
            <a:srgbClr val="F95647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177146" y="618249"/>
            <a:ext cx="4477087" cy="807913"/>
            <a:chOff x="4064001" y="1230382"/>
            <a:chExt cx="2771843" cy="755729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75572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4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74493" y="497772"/>
            <a:ext cx="3697300" cy="4316386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7944" y="3579862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069619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579561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sp>
        <p:nvSpPr>
          <p:cNvPr id="148" name="Oval 104"/>
          <p:cNvSpPr>
            <a:spLocks noChangeAspect="1"/>
          </p:cNvSpPr>
          <p:nvPr/>
        </p:nvSpPr>
        <p:spPr>
          <a:xfrm>
            <a:off x="3558281" y="4420414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Pentagon 1"/>
          <p:cNvSpPr/>
          <p:nvPr/>
        </p:nvSpPr>
        <p:spPr>
          <a:xfrm>
            <a:off x="735104" y="1419622"/>
            <a:ext cx="3573756" cy="443031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Cao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92"/>
          <p:cNvSpPr>
            <a:spLocks noChangeAspect="1"/>
          </p:cNvSpPr>
          <p:nvPr/>
        </p:nvSpPr>
        <p:spPr>
          <a:xfrm>
            <a:off x="3511425" y="1407061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1" name="Oval 98"/>
          <p:cNvSpPr>
            <a:spLocks noChangeAspect="1"/>
          </p:cNvSpPr>
          <p:nvPr/>
        </p:nvSpPr>
        <p:spPr>
          <a:xfrm>
            <a:off x="3532712" y="1900134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3" name="Oval 104"/>
          <p:cNvSpPr>
            <a:spLocks noChangeAspect="1"/>
          </p:cNvSpPr>
          <p:nvPr/>
        </p:nvSpPr>
        <p:spPr>
          <a:xfrm>
            <a:off x="3532711" y="2404190"/>
            <a:ext cx="469021" cy="455592"/>
          </a:xfrm>
          <a:prstGeom prst="ellipse">
            <a:avLst/>
          </a:prstGeom>
          <a:solidFill>
            <a:srgbClr val="FAC14D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3</a:t>
            </a:r>
            <a:endParaRPr lang="en-US" sz="3200" kern="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6" name="Oval 92"/>
          <p:cNvSpPr>
            <a:spLocks noChangeAspect="1"/>
          </p:cNvSpPr>
          <p:nvPr/>
        </p:nvSpPr>
        <p:spPr>
          <a:xfrm>
            <a:off x="3569362" y="3412302"/>
            <a:ext cx="469021" cy="455592"/>
          </a:xfrm>
          <a:prstGeom prst="ellipse">
            <a:avLst/>
          </a:prstGeom>
          <a:solidFill>
            <a:srgbClr val="6ED8D5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8" name="Oval 98"/>
          <p:cNvSpPr>
            <a:spLocks noChangeAspect="1"/>
          </p:cNvSpPr>
          <p:nvPr/>
        </p:nvSpPr>
        <p:spPr>
          <a:xfrm>
            <a:off x="3558282" y="3916358"/>
            <a:ext cx="469021" cy="455592"/>
          </a:xfrm>
          <a:prstGeom prst="ellipse">
            <a:avLst/>
          </a:prstGeom>
          <a:solidFill>
            <a:srgbClr val="4B87B9"/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lIns="68570" tIns="34287" rIns="68570" bIns="34287" rtlCol="0" anchor="ctr"/>
          <a:lstStyle/>
          <a:p>
            <a:pPr defTabSz="913742">
              <a:defRPr/>
            </a:pPr>
            <a:r>
              <a: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37517 0.0040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67" y="185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46914E-7 L -0.3776 0.0092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-0.3776 2.46914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89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9877E-6 L -0.3802 0.0015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0" y="6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38159 0.0071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80" y="34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38038 -0.0003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-3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6 L -0.38038 0.00062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28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/>
      <p:bldP spid="159" grpId="0" animBg="1"/>
      <p:bldP spid="157" grpId="0" animBg="1"/>
      <p:bldP spid="155" grpId="0" animBg="1"/>
      <p:bldP spid="154" grpId="0" animBg="1"/>
      <p:bldP spid="152" grpId="0" animBg="1"/>
      <p:bldP spid="64" grpId="0" animBg="1"/>
      <p:bldP spid="117" grpId="0" animBg="1"/>
      <p:bldP spid="148" grpId="0" animBg="1"/>
      <p:bldP spid="2" grpId="0" animBg="1"/>
      <p:bldP spid="150" grpId="0" animBg="1"/>
      <p:bldP spid="151" grpId="0" animBg="1"/>
      <p:bldP spid="153" grpId="0" animBg="1"/>
      <p:bldP spid="156" grpId="0" animBg="1"/>
      <p:bldP spid="1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20" y="193562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734" y="1111760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78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240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9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0538"/>
            <a:ext cx="8352928" cy="4997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540568" y="-596602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ẢNH ĐẸP VIỆT NAM TỪ BẮC XUỐNG NA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4114" y="135501"/>
            <a:ext cx="813435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4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92" y="2371551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08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1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79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365" y="605616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1517" y="134111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6717" y="2036170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67318" y="928536"/>
            <a:ext cx="6391276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文本框 8"/>
          <p:cNvSpPr txBox="1"/>
          <p:nvPr/>
        </p:nvSpPr>
        <p:spPr>
          <a:xfrm>
            <a:off x="2067318" y="2357859"/>
            <a:ext cx="6768755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3064842" y="3047082"/>
            <a:ext cx="1152128" cy="10263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4939519" y="760858"/>
            <a:ext cx="1152128" cy="10263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2643895" y="572982"/>
            <a:ext cx="1152128" cy="1026337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69128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257553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19" t="25628" r="11270" b="47470"/>
          <a:stretch/>
        </p:blipFill>
        <p:spPr>
          <a:xfrm>
            <a:off x="2115498" y="1484280"/>
            <a:ext cx="6932722" cy="3537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2208870" y="1208993"/>
            <a:ext cx="2020336" cy="80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3842788" y="2418266"/>
            <a:ext cx="2025356" cy="81014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69" t="41694" r="43712" b="53892"/>
          <a:stretch/>
        </p:blipFill>
        <p:spPr>
          <a:xfrm>
            <a:off x="3347864" y="3503417"/>
            <a:ext cx="2167719" cy="92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9" t="38204" r="27892" b="56892"/>
          <a:stretch/>
        </p:blipFill>
        <p:spPr>
          <a:xfrm>
            <a:off x="5662097" y="2970572"/>
            <a:ext cx="2464788" cy="786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5940152" y="4082552"/>
            <a:ext cx="1983634" cy="793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906848" y="1513954"/>
            <a:ext cx="1152128" cy="102633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33148" y="1347614"/>
            <a:ext cx="1371779" cy="4322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1488971" y="2601972"/>
            <a:ext cx="2054029" cy="8216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811497" y="2787774"/>
            <a:ext cx="1371779" cy="42339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4503740" y="1467557"/>
            <a:ext cx="2156238" cy="86249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878850" y="1707654"/>
            <a:ext cx="1371779" cy="3809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84535" y="2643758"/>
            <a:ext cx="1575065" cy="35503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45007" y="372387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84450" y="3190782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144436" y="428473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6443306" y="2113167"/>
            <a:ext cx="1152128" cy="10263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82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276098" y="4371950"/>
            <a:ext cx="8591802" cy="500137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627784" y="1851670"/>
            <a:ext cx="1440160" cy="7855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2627784" y="2842793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2627784" y="3638814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4371950"/>
            <a:ext cx="9144000" cy="43858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71600" y="1260141"/>
            <a:ext cx="1440160" cy="591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83967" y="1292449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7515966" y="1261319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1911064" y="2077017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5151424" y="3780660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8383423" y="3083238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82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314020" y="709344"/>
            <a:ext cx="4477088" cy="1361911"/>
            <a:chOff x="4064001" y="1230382"/>
            <a:chExt cx="2771843" cy="1273943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94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268305" y="1983388"/>
            <a:ext cx="3227798" cy="1872734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9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074580" y="732519"/>
            <a:ext cx="6391276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6" t="11779" r="23203" b="17666"/>
          <a:stretch/>
        </p:blipFill>
        <p:spPr bwMode="auto">
          <a:xfrm>
            <a:off x="3567963" y="2082571"/>
            <a:ext cx="3174078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370697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979713" y="1347614"/>
            <a:ext cx="6843614" cy="81796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06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4" name="当我们同在一起.wav"/>
          </p:stSnd>
        </p:sndAc>
      </p:transition>
    </mc:Choice>
    <mc:Fallback xmlns="">
      <p:transition>
        <p:sndAc>
          <p:stSnd>
            <p:snd r:embed="rId10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1" y="968541"/>
            <a:ext cx="4068724" cy="291648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63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D8367F8-70FD-4084-9897-1BF199E9CE9D"/>
  <p:tag name="ISPRING_CMI5_LAUNCH_METHOD" val="any window"/>
  <p:tag name="ISPRING_SCORM_RATE_SLIDES" val="1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FIRST_PUBLISH" val="1"/>
  <p:tag name="ISPRING_ULTRA_SCORM_COURCE_TITLE" val="Bài Các ngày trong tuần (Tiết 2)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OUTPUT_FOLDER" val="[[&quot;7\uFFFD\uFFFD\b{2C9D3991-BC1C-44E3-AF04-24D1B097D71A}&quot;,&quot;C:\\Users\\Administrator\\Downloads&quot;]]"/>
  <p:tag name="ISPRING_SCORM_RATE_QUIZZES" val="0"/>
  <p:tag name="ISPRING_PRESENTATION_TITLE" val="Bài Các ngày trong tuần (Tiết 2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4E0CA4-8C77-4813-8D8F-F6F43413F962}:34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0DD7B3-A607-467C-8F17-4B740EDB7554}:34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B69CF1-0ECE-4E16-BCF2-AB2ED72FFF8A}:34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1CEA31-8D25-4B6F-BF7D-10CFDB7D90C2}:34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6C0257-897A-462D-AEBA-D5333F0B560E}:3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20D054-8DDE-4570-93D1-37195AD5DE9F}:3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BED177-EEDD-4D2E-9F9E-12F70CED0501}:2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A1C8C9-05BD-47D8-A45A-2C423083A24F}:3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7B98F0-981B-408A-8D3C-C557155602B2}:34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A2F55C-211D-4104-9110-BEE2B5F034A4}:34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A5A8D5-4C93-45C8-97D7-E3E39B59DA44}:30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DD1E77-5C9A-4588-B38F-8C579C173254}:35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15FFC9-50F6-4FE8-97DA-61D23644893E}:3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78E6A1-6DFE-49C5-B783-EB1C44C514DA}:3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A09E1B-C884-4581-8EAD-7A8F41F357B8}:28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213098-1E16-4F4B-A914-70E8D0747736}:33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4AF642-C139-4224-BAB6-E457898819E2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7FE7A6-5A27-4AC6-A1B4-D94ED1605729}:33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8C9347-964F-4C3A-9E1A-2788ABF79FD5}:33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F9DE89-8D4C-464A-9810-96819FDBBFEA}:344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531</Words>
  <Application>Microsoft Office PowerPoint</Application>
  <PresentationFormat>On-screen Show (16:9)</PresentationFormat>
  <Paragraphs>168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 Unicode MS</vt:lpstr>
      <vt:lpstr>微软雅黑</vt:lpstr>
      <vt:lpstr>.VnArial</vt:lpstr>
      <vt:lpstr>.VnTimeH</vt:lpstr>
      <vt:lpstr>Arial</vt:lpstr>
      <vt:lpstr>Calibri</vt:lpstr>
      <vt:lpstr>Calibri Light</vt:lpstr>
      <vt:lpstr>맑은 고딕</vt:lpstr>
      <vt:lpstr>Roboto</vt:lpstr>
      <vt:lpstr>宋体</vt:lpstr>
      <vt:lpstr>Times New Roman</vt:lpstr>
      <vt:lpstr>Wingdings</vt:lpstr>
      <vt:lpstr>自定义设计方案</vt:lpstr>
      <vt:lpstr>1_自定义设计方案</vt:lpstr>
      <vt:lpstr>Office 主题​​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Các ngày trong tuần (Tiết 2)</dc:title>
  <dc:creator>Http://Dian1.taobao.com</dc:creator>
  <dc:description>Http://Dian1.taobao.com</dc:description>
  <cp:lastModifiedBy>Windows User</cp:lastModifiedBy>
  <cp:revision>55</cp:revision>
  <dcterms:created xsi:type="dcterms:W3CDTF">2015-04-15T03:07:00Z</dcterms:created>
  <dcterms:modified xsi:type="dcterms:W3CDTF">2025-04-13T15:49:03Z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