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1"/>
  </p:notesMasterIdLst>
  <p:sldIdLst>
    <p:sldId id="268" r:id="rId4"/>
    <p:sldId id="256" r:id="rId5"/>
    <p:sldId id="258" r:id="rId6"/>
    <p:sldId id="259" r:id="rId7"/>
    <p:sldId id="260" r:id="rId8"/>
    <p:sldId id="261" r:id="rId9"/>
    <p:sldId id="269" r:id="rId10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78" y="84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43000"/>
            <a:ext cx="4422775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14/04/2025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14/04/2025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14/04/2025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568410" y="1981200"/>
            <a:ext cx="4571226" cy="731520"/>
          </a:xfrm>
        </p:spPr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874837" y="2080962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019898" y="3429000"/>
            <a:ext cx="3976765" cy="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8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8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8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Đào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ahoma" panose="020B0604030504040204" pitchFamily="34" charset="0"/>
                <a:sym typeface="+mn-lt"/>
              </a:rPr>
              <a:t>Thúy</a:t>
            </a:r>
            <a:endParaRPr lang="zh-CN" altLang="en-US" sz="2800" b="1" dirty="0">
              <a:solidFill>
                <a:srgbClr val="C00000"/>
              </a:solidFill>
              <a:latin typeface="+mj-lt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BÀI 36: THỰC HÀNH XEM LỊCH VÀ GIỜ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Custom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Dặn dò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Windows User</cp:lastModifiedBy>
  <cp:revision>14</cp:revision>
  <dcterms:created xsi:type="dcterms:W3CDTF">2020-08-25T08:57:00Z</dcterms:created>
  <dcterms:modified xsi:type="dcterms:W3CDTF">2025-04-14T14:40:19Z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