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2"/>
  </p:notesMasterIdLst>
  <p:sldIdLst>
    <p:sldId id="268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78" y="102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217613" y="1143000"/>
            <a:ext cx="4422775" cy="3086100"/>
          </a:xfrm>
        </p:spPr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8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14/04/2025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14/04/2025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14/04/2025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14/04/2025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14/04/2025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14/04/2025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14/04/2025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14/04/2025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14/04/2025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14/04/2025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967219" y="2092113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019899" y="3317992"/>
            <a:ext cx="3976764" cy="5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8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8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Đào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Thúy</a:t>
            </a:r>
            <a:endParaRPr lang="zh-CN" altLang="en-US" sz="2800" b="1" dirty="0">
              <a:solidFill>
                <a:srgbClr val="C00000"/>
              </a:solidFill>
              <a:latin typeface="+mj-lt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121922"/>
            <a:ext cx="2031656" cy="8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5" y="1097280"/>
            <a:ext cx="4841184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854"/>
            <a:ext cx="3866700" cy="23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7781" y="2011683"/>
            <a:ext cx="3776695" cy="23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0437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6237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776" y="243840"/>
            <a:ext cx="373562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4" y="2865120"/>
            <a:ext cx="3879808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7237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8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837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2" y="182881"/>
            <a:ext cx="3866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312" y="2682241"/>
            <a:ext cx="365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6637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437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11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262151" y="1"/>
            <a:ext cx="5888799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99" y="365762"/>
            <a:ext cx="6832268" cy="3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570" y="3429000"/>
            <a:ext cx="3276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8" y="0"/>
            <a:ext cx="72091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73" y="1371600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Nội – Huế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45259" y="990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572" y="1295401"/>
            <a:ext cx="8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08" y="1752600"/>
            <a:ext cx="7127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151" r="3226"/>
          <a:stretch>
            <a:fillRect/>
          </a:stretch>
        </p:blipFill>
        <p:spPr bwMode="auto">
          <a:xfrm>
            <a:off x="491530" y="3429000"/>
            <a:ext cx="70452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5373" y="30480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5259" y="26670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9886" y="2971801"/>
            <a:ext cx="147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451" y="4778514"/>
            <a:ext cx="376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209102" y="4419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8637" y="4778514"/>
            <a:ext cx="23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" y="0"/>
            <a:ext cx="3446429" cy="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7848" t="4812" r="3081" b="1464"/>
          <a:stretch>
            <a:fillRect/>
          </a:stretch>
        </p:blipFill>
        <p:spPr bwMode="auto">
          <a:xfrm>
            <a:off x="-4535" y="681605"/>
            <a:ext cx="7869010" cy="4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" y="472440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56237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Đáp án: 2 giờ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Custom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Euphemia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Windows User</cp:lastModifiedBy>
  <cp:revision>16</cp:revision>
  <dcterms:created xsi:type="dcterms:W3CDTF">2020-08-25T08:57:00Z</dcterms:created>
  <dcterms:modified xsi:type="dcterms:W3CDTF">2025-04-14T14:43:32Z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