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7" r:id="rId2"/>
    <p:sldId id="268" r:id="rId3"/>
    <p:sldId id="263" r:id="rId4"/>
    <p:sldId id="264" r:id="rId5"/>
    <p:sldId id="259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D0F5E-3192-4DFD-A438-2634D05E0DDA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33F9B-5B8E-4F95-8A7C-0ACA3373CA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2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90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75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03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391D8-096E-480A-958B-51CFBAEC7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5EB87-F076-4CC3-80BF-78846C2A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F9AE-F332-4AE8-8B81-A77F200F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8F564-B911-4EFE-93E0-AAD59F9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5A83E-9350-4699-8853-004001C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86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5845-D72D-4556-8B28-E167D0D5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B73E5-B118-411A-A7A6-F1F184ACE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5CEFC-4CDA-4A19-AF0E-62244F6E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B07D2-A768-45BA-8AC6-30A92CE2E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74B14-6428-4185-BF87-3064593D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86EE02-7057-4C54-A973-69DC8768A7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D3C4F-2337-4A4B-9C56-6CC557A7D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E499F-8EF2-44C0-A8DB-924282218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B94D6-22AB-4399-953E-47A6D97D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821E0-880C-47B6-B97C-A5D674037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44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70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18D8-E09F-47F9-87D8-12890CC0A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AB8-B86E-42E5-A5C5-0260B4F17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91BF0-10BD-4978-A3E3-95434A1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48509-7060-4341-95F4-E6882C7B4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DE90-B469-46EC-8BF1-AA67143E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0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FE865-0505-4D8F-A2B2-41F770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6DA6C-DDCE-4EE3-9092-069CA4681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07DD5-9330-4153-B7F3-AD2C9EDC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0B2B-0199-4E57-B7F6-D510564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07F1-DF5A-4630-9ADB-3D43E39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6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9F1-AAE6-4B34-B04C-BC4205A0D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8A69-7565-4113-A298-E2D6DEDE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2AD05E-02AA-4BC0-A05D-8D83C5875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58741-5282-4950-BC0E-3840392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F14DE2-D435-4031-81A7-F024BBEB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419AF-F1B2-45C7-AF86-D4FFA5DC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2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07F0-D651-4C3E-88D7-F09D07DF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DCD7B-C9EA-413C-BF26-0BC4937E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05B1F-9344-4775-94FC-F1C12D966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BDB81A-E932-4455-B486-03FFA3A3F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A2920A-7FA2-4DD3-BC1C-0C1A37877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D245C-F0D5-4A89-9AF6-C2E2ED36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DF5BCF-9CD1-41C5-BB04-DD93678D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D7361-15E5-4A19-879F-748F07F3C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0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684-836D-4E90-8210-DCFF4E71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93F92-EF7F-4502-9AB0-D664C55D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CBBB1-FEF0-486A-8BFA-C127150E0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E6008-C34A-48ED-8DF6-ACA816EC8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9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886F7-FFA1-4BAD-8292-AE2C0A2C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E14824-22F3-497D-BA98-DA80ADF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223CF-A4DD-4F88-AFD5-4D74CBCB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B8BE9-02F5-4654-B4CB-5850188E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A2BF1-A8F2-48B5-BF6D-98CF928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CB43D-9D46-49DF-8794-11B38015F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F281D-EDF3-4F9F-9198-E3B6FD2A7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6AD85-F74B-4CA9-90EB-9A7F567F9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D6B81-7815-45FA-AFFD-BF78F4A9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94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9B51-B7F6-42EB-90E4-825528663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7B198B-D85B-42B3-9807-2E731C5E5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F91EC-FB81-4759-897B-1D056A36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900E9-8347-4E18-B955-2C3E322F6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40D93-C214-423D-80AD-04A032B0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2B376-22FF-420C-886F-F6A7F8E3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450B5E-8B32-45A9-9D60-95DB842D5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0A800-09E0-4443-9D87-1E77343D2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33EEF-6970-4281-8BFD-290D4D9A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702B2-62AA-40A3-B961-83D53D04F837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3547-FD45-4B48-B539-6D36057E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B93AC-50C0-40E2-B6CC-05C4F1E74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30C6-15F4-40A4-8741-3C0916CEF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2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7" y="-528451"/>
            <a:ext cx="12865429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7" y="4187132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831637" y="836712"/>
            <a:ext cx="6115547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60" y="1601264"/>
            <a:ext cx="4268259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2" y="-211792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10527" y="-426957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5360" y="4071119"/>
            <a:ext cx="10753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THÚY 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4" y="1121610"/>
            <a:ext cx="9983821" cy="4323617"/>
          </a:xfrm>
          <a:prstGeom prst="rect">
            <a:avLst/>
          </a:prstGeom>
        </p:spPr>
        <p:txBody>
          <a:bodyPr spcFirstLastPara="1" wrap="none" lIns="121752" tIns="60957" rIns="121752" bIns="6095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0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384663" y="2411409"/>
            <a:ext cx="8660674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/>
          <a:lstStyle/>
          <a:p>
            <a:pPr algn="ctr" defTabSz="1622133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LỚP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6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" y="4008962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2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93" y="3594601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4348498" y="3600904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</a:t>
            </a:r>
            <a:r>
              <a:rPr lang="en-US" altLang="zh-CN" sz="5333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12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4839" y="939490"/>
            <a:ext cx="24962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354273" y="1871736"/>
            <a:ext cx="957058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THIÊN NHIÊN TƯƠI ĐẸP QUÊ EM</a:t>
            </a:r>
            <a:endParaRPr lang="en-US" altLang="ko-KR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AE0EF-44F9-42A7-A1B8-C9379C3C0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262" r="11357" b="48015"/>
          <a:stretch/>
        </p:blipFill>
        <p:spPr>
          <a:xfrm>
            <a:off x="988435" y="0"/>
            <a:ext cx="9711992" cy="685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6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AE0EF-44F9-42A7-A1B8-C9379C3C0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 t="53614" r="9927" b="6663"/>
          <a:stretch/>
        </p:blipFill>
        <p:spPr>
          <a:xfrm>
            <a:off x="988435" y="0"/>
            <a:ext cx="9711992" cy="685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1F887-FD9D-4A57-A264-018836A78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106" r="7742" b="60001"/>
          <a:stretch/>
        </p:blipFill>
        <p:spPr>
          <a:xfrm>
            <a:off x="939627" y="423153"/>
            <a:ext cx="10312746" cy="601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00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5A8D5-4C93-45C8-97D7-E3E39B59DA44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D3ACB-77F9-4732-A2C7-03EE235587E9}:3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5FFC9-50F6-4FE8-97DA-61D23644893E}:34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49</Words>
  <Application>Microsoft Office PowerPoint</Application>
  <PresentationFormat>Widescreen</PresentationFormat>
  <Paragraphs>13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微软雅黑</vt:lpstr>
      <vt:lpstr>Arial</vt:lpstr>
      <vt:lpstr>Calibri</vt:lpstr>
      <vt:lpstr>Calibri Light</vt:lpstr>
      <vt:lpstr>等线</vt:lpstr>
      <vt:lpstr>맑은 고딕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 User</cp:lastModifiedBy>
  <cp:revision>3</cp:revision>
  <dcterms:created xsi:type="dcterms:W3CDTF">2020-08-11T09:37:23Z</dcterms:created>
  <dcterms:modified xsi:type="dcterms:W3CDTF">2025-04-14T15:31:09Z</dcterms:modified>
</cp:coreProperties>
</file>