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3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72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03A0-8C90-45CA-B2EB-701E0018396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A2B79-D8E6-4CC6-97D2-7559AB81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229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05C39-6DEB-4D41-BD93-6332FBB3F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868CD8-0C13-4B41-96F6-3D15E12A5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7" y="4187132"/>
            <a:ext cx="746936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60" y="1601264"/>
            <a:ext cx="4268259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49462" y="-211792"/>
            <a:ext cx="2139785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10527" y="-426957"/>
            <a:ext cx="2540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5360" y="4071119"/>
            <a:ext cx="10753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THÚY </a:t>
            </a:r>
            <a:endParaRPr lang="zh-CN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4" y="1121610"/>
            <a:ext cx="9983821" cy="4323617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0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274937" y="24114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33">
              <a:defRPr/>
            </a:pPr>
            <a:r>
              <a:rPr lang="en-US" altLang="zh-CN" sz="5333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132455" y="2192655"/>
            <a:ext cx="3155315" cy="5797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Củng cố bài học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2927648" y="2862167"/>
            <a:ext cx="3478417" cy="2160167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41261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31850" y="101600"/>
            <a:ext cx="10515600" cy="1430338"/>
          </a:xfrm>
          <a:ln/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sz="36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</a:t>
            </a:r>
            <a:r>
              <a:rPr sz="3600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6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36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sz="36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6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6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Ng</a:t>
            </a: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 bắt đầu( Tiết 1)</a:t>
            </a:r>
            <a:endParaRPr sz="36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025" y="1684338"/>
            <a:ext cx="32448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684338"/>
            <a:ext cx="8161338" cy="448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327025" y="5813425"/>
            <a:ext cx="1089183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742950" lvl="0" indent="-742950">
              <a:buFont typeface="Arial" panose="020B0604020202020204" pitchFamily="34" charset="0"/>
              <a:buAutoNum type="alphaLcPeriod"/>
            </a:pP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gì trong tranh?</a:t>
            </a:r>
          </a:p>
          <a:p>
            <a:pPr marL="742950" lvl="0" indent="-742950">
              <a:buFont typeface="Arial" panose="020B0604020202020204" pitchFamily="34" charset="0"/>
              <a:buAutoNum type="alphaLcPeriod"/>
            </a:pP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v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trong tranh như thế n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325" y="2573338"/>
            <a:ext cx="1828800" cy="76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604838" y="3548063"/>
            <a:ext cx="108743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4235450" y="2574925"/>
            <a:ext cx="1854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6884988" y="2533650"/>
            <a:ext cx="2101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550" y="1511300"/>
            <a:ext cx="1725613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851368" y="4646612"/>
            <a:ext cx="10883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/>
          <p:nvPr/>
        </p:nvSpPr>
        <p:spPr bwMode="auto">
          <a:xfrm>
            <a:off x="9377363" y="2573338"/>
            <a:ext cx="2101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604838" y="134937"/>
            <a:ext cx="10515600" cy="14303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Ng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 bắt đầu( Tiết 1)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669211" y="3657599"/>
            <a:ext cx="155575" cy="387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449032" y="3674409"/>
            <a:ext cx="153988" cy="388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525233" y="3674409"/>
            <a:ext cx="155575" cy="388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62505" y="4782110"/>
            <a:ext cx="153988" cy="387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00324" y="4782110"/>
            <a:ext cx="153988" cy="387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428288" y="4752974"/>
            <a:ext cx="153988" cy="387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505282" y="4770438"/>
            <a:ext cx="153988" cy="387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9" grpId="0" animBg="1"/>
      <p:bldP spid="15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766483" y="1668780"/>
            <a:ext cx="10156788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Ong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9240" y="394335"/>
            <a:ext cx="1725613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79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64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3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478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31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5732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08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7108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666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Tx/>
              <a:buSzTx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Buổi sáng cái gì đánh thức mọi vật?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sym typeface="+mn-ea"/>
              </a:rPr>
              <a:t>Những tia nắng</a:t>
            </a:r>
            <a:endParaRPr lang="en-US" sz="3600" dirty="0">
              <a:solidFill>
                <a:schemeClr val="tx1"/>
              </a:solidFill>
              <a:latin typeface=".VnAvant" panose="020B7200000000000000" pitchFamily="34" charset="0"/>
              <a:ea typeface="+mn-ea"/>
              <a:cs typeface="Calibri (Body)" charset="0"/>
              <a:sym typeface="+mn-ea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4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Tx/>
              <a:buSzTx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 khi thức giấc các con vật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chemeClr val="tx1"/>
                </a:solidFill>
                <a:sym typeface="+mn-ea"/>
              </a:rPr>
              <a:t>Chim bay ra khỏi tổ, cất tiếng hót. Ong bay ra khỏi tổ, đi kiếm mật. Đàn gà lục tục ra khỏi chuồng, đi kiếm mồi.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9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Bé làm gì sau khi thức dậy?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chemeClr val="tx1"/>
                </a:solidFill>
                <a:sym typeface="+mn-ea"/>
              </a:rPr>
              <a:t>Bé thức dậy, chuẩn bị đến trường.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3" name="Pentagon 2">
            <a:hlinkClick r:id="rId5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0900" y="1969181"/>
            <a:ext cx="10351271" cy="15806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ở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1870211" y="4111490"/>
            <a:ext cx="10515600" cy="14303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Buổi sáng, 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(…).</a:t>
            </a:r>
            <a:endParaRPr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Sau khi thức dậy, </a:t>
            </a:r>
            <a:r>
              <a:rPr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(…).</a:t>
            </a:r>
            <a:endParaRPr sz="32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032000" y="49213"/>
            <a:ext cx="8128000" cy="154445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</a:t>
            </a: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b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Ng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mới bắt đầu( Tiết 2)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A5A8D5-4C93-45C8-97D7-E3E39B59DA44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6F61BF-2C44-466D-AD2A-032A5267E162}:2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323</Words>
  <Application>Microsoft Office PowerPoint</Application>
  <PresentationFormat>Widescreen</PresentationFormat>
  <Paragraphs>46</Paragraphs>
  <Slides>10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.VnAvant</vt:lpstr>
      <vt:lpstr>Arial</vt:lpstr>
      <vt:lpstr>Calibri</vt:lpstr>
      <vt:lpstr>Calibri (Body)</vt:lpstr>
      <vt:lpstr>Calibri Light</vt:lpstr>
      <vt:lpstr>等线</vt:lpstr>
      <vt:lpstr>inpin heiti</vt:lpstr>
      <vt:lpstr>宋体</vt:lpstr>
      <vt:lpstr>Times New Roman</vt:lpstr>
      <vt:lpstr>UTM Avo</vt:lpstr>
      <vt:lpstr>Office Theme</vt:lpstr>
      <vt:lpstr>1_Office Theme</vt:lpstr>
      <vt:lpstr>PowerPoint Presentation</vt:lpstr>
      <vt:lpstr>Thứ   ngày  tháng  năm Tiếng Việt Bài 3: Ngày mới bắt đầu( 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năm Tiếng Việt Bài 3: Ngày mới bắt đầu( Tiết 1)</dc:title>
  <dc:creator>Administrator</dc:creator>
  <cp:lastModifiedBy>Windows User</cp:lastModifiedBy>
  <cp:revision>10</cp:revision>
  <dcterms:created xsi:type="dcterms:W3CDTF">2020-08-08T08:08:51Z</dcterms:created>
  <dcterms:modified xsi:type="dcterms:W3CDTF">2025-04-15T15:28:56Z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