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9" r:id="rId2"/>
    <p:sldId id="264" r:id="rId3"/>
    <p:sldId id="265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/>
    <p:restoredTop sz="94660"/>
  </p:normalViewPr>
  <p:slideViewPr>
    <p:cSldViewPr snapToGrid="0">
      <p:cViewPr varScale="1">
        <p:scale>
          <a:sx n="71" d="100"/>
          <a:sy n="71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1B8F7-192B-4CC1-BD8A-3DABF9DACFF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4BED7-C954-44AA-ACCD-ED29702A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1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35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54215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19" y="-27384"/>
            <a:ext cx="1225505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527" y="-528451"/>
            <a:ext cx="12865429" cy="73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17" y="4187132"/>
            <a:ext cx="7469361" cy="2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/>
        </p:blipFill>
        <p:spPr bwMode="auto">
          <a:xfrm>
            <a:off x="2831637" y="836712"/>
            <a:ext cx="6115547" cy="15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860" y="1601264"/>
            <a:ext cx="4268259" cy="57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10249462" y="-211792"/>
            <a:ext cx="2139785" cy="21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310527" y="-426957"/>
            <a:ext cx="2540000" cy="28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35360" y="4071119"/>
            <a:ext cx="1075319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ĐÀO THỊ THÚY </a:t>
            </a:r>
            <a:endParaRPr lang="zh-CN" alt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04734" y="1121610"/>
            <a:ext cx="9983821" cy="4323617"/>
          </a:xfrm>
          <a:prstGeom prst="rect">
            <a:avLst/>
          </a:prstGeom>
        </p:spPr>
        <p:txBody>
          <a:bodyPr spcFirstLastPara="1" wrap="none" lIns="121752" tIns="60957" rIns="121752" bIns="6095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00"/>
            <a:r>
              <a:rPr lang="en-US" sz="4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274937" y="24114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/>
          <a:lstStyle/>
          <a:p>
            <a:pPr algn="ctr" defTabSz="1622133">
              <a:defRPr/>
            </a:pPr>
            <a:r>
              <a:rPr lang="en-US" altLang="zh-CN" sz="53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r>
              <a:rPr lang="en-US" altLang="zh-CN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zh-CN" altLang="en-US" sz="53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9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 bwMode="auto">
          <a:xfrm>
            <a:off x="1179513" y="3813175"/>
            <a:ext cx="1174432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14350" lvl="0" indent="-514350" eaLnBrk="1" hangingPunct="1">
              <a:spcBef>
                <a:spcPct val="0"/>
              </a:spcBef>
              <a:buFontTx/>
              <a:buAutoNum type="alphaLcPeriod"/>
            </a:pPr>
            <a:r>
              <a:rPr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tia nắng buổi sáng mở đầu một ng</a:t>
            </a:r>
            <a:r>
              <a:rPr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mới.</a:t>
            </a:r>
          </a:p>
          <a:p>
            <a:pPr marL="514350" lvl="0" indent="-514350" eaLnBrk="1" hangingPunct="1">
              <a:spcBef>
                <a:spcPct val="0"/>
              </a:spcBef>
              <a:buNone/>
            </a:pPr>
            <a:endParaRPr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1" hangingPunct="1">
              <a:spcBef>
                <a:spcPct val="0"/>
              </a:spcBef>
              <a:buNone/>
            </a:pPr>
            <a:r>
              <a:rPr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Mấy chú chim chích choè đang hót vang trên c</a:t>
            </a:r>
            <a:r>
              <a:rPr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cây.</a:t>
            </a:r>
            <a:endParaRPr sz="32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9413" y="1551782"/>
            <a:ext cx="2889250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vở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05" y="2552701"/>
            <a:ext cx="12099925" cy="309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Title 5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b"/>
          <a:lstStyle/>
          <a:p>
            <a:pPr>
              <a:buClrTx/>
              <a:buSzTx/>
              <a:buFontTx/>
            </a:pPr>
            <a:endParaRPr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2106613" y="82550"/>
            <a:ext cx="8128000" cy="14303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 Ng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mới bắt đầu( Tiết 3)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2106613" y="82550"/>
            <a:ext cx="8128000" cy="14303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 Ng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mới bắt đầu( Tiết 3)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512888"/>
            <a:ext cx="10842625" cy="5345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0525" y="1681163"/>
            <a:ext cx="2889250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Nghe viết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8" y="2530475"/>
            <a:ext cx="11701462" cy="3525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1"/>
          <p:cNvSpPr txBox="1"/>
          <p:nvPr/>
        </p:nvSpPr>
        <p:spPr>
          <a:xfrm>
            <a:off x="2106613" y="82550"/>
            <a:ext cx="8128000" cy="14303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 Ng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mới bắt đầu( Tiết 3)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50" y="1463675"/>
            <a:ext cx="13696950" cy="540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335088" y="2041525"/>
            <a:ext cx="10515600" cy="2852738"/>
          </a:xfrm>
          <a:ln/>
        </p:spPr>
        <p:txBody>
          <a:bodyPr vert="horz" wrap="square" lIns="91440" tIns="45720" rIns="91440" bIns="45720" anchor="b"/>
          <a:lstStyle/>
          <a:p>
            <a:endParaRPr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46063"/>
            <a:ext cx="10515600" cy="15001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0200" y="862013"/>
            <a:ext cx="11780838" cy="1031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132455" y="2192655"/>
            <a:ext cx="3155315" cy="57975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Củng cố bài học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0" name="TextBox 68"/>
          <p:cNvSpPr txBox="1"/>
          <p:nvPr/>
        </p:nvSpPr>
        <p:spPr>
          <a:xfrm>
            <a:off x="2927648" y="2862167"/>
            <a:ext cx="3478417" cy="2160167"/>
          </a:xfrm>
          <a:prstGeom prst="rect">
            <a:avLst/>
          </a:prstGeom>
        </p:spPr>
        <p:txBody>
          <a:bodyPr vert="horz" wrap="square" lIns="0" tIns="96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84032" y="3280047"/>
            <a:ext cx="4734144" cy="3484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230809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A5A8D5-4C93-45C8-97D7-E3E39B59DA44}:3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6F61BF-2C44-466D-AD2A-032A5267E162}:2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80</Words>
  <Application>Microsoft Office PowerPoint</Application>
  <PresentationFormat>Widescreen</PresentationFormat>
  <Paragraphs>15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inpin heiti</vt:lpstr>
      <vt:lpstr>宋体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  ngày tháng năm Tiếng Việt Bài 3: Ngày mới bắt đầu( Tiết 1)</dc:title>
  <dc:creator>Administrator</dc:creator>
  <cp:lastModifiedBy>Windows User</cp:lastModifiedBy>
  <cp:revision>7</cp:revision>
  <dcterms:created xsi:type="dcterms:W3CDTF">2020-08-08T08:08:51Z</dcterms:created>
  <dcterms:modified xsi:type="dcterms:W3CDTF">2025-04-15T15:29:26Z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