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6" r:id="rId3"/>
    <p:sldMasterId id="2147483688" r:id="rId4"/>
  </p:sldMasterIdLst>
  <p:notesMasterIdLst>
    <p:notesMasterId r:id="rId15"/>
  </p:notesMasterIdLst>
  <p:sldIdLst>
    <p:sldId id="265" r:id="rId5"/>
    <p:sldId id="275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4/20/2025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4/20/2025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0E6E789E-8A19-4631-9C97-68CDEC39C9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alt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 trưa hè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45" y="0"/>
            <a:ext cx="77565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ghỉ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Office PowerPoint</Application>
  <PresentationFormat>Widescreen</PresentationFormat>
  <Paragraphs>19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Calibri Light</vt:lpstr>
      <vt:lpstr>等线</vt:lpstr>
      <vt:lpstr>Segoe UI</vt:lpstr>
      <vt:lpstr>黑体</vt:lpstr>
      <vt:lpstr>SimSun</vt:lpstr>
      <vt:lpstr>SimSun</vt:lpstr>
      <vt:lpstr>Tahoma</vt:lpstr>
      <vt:lpstr>Times New Roman</vt:lpstr>
      <vt:lpstr>Wingdings</vt:lpstr>
      <vt:lpstr>Bạn nhỏ 16x9</vt:lpstr>
      <vt:lpstr>1_Office Theme</vt:lpstr>
      <vt:lpstr>Gear Drives</vt:lpstr>
      <vt:lpstr>2_Office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</cp:revision>
  <dcterms:created xsi:type="dcterms:W3CDTF">2020-08-20T08:54:00Z</dcterms:created>
  <dcterms:modified xsi:type="dcterms:W3CDTF">2025-04-20T14:38:06Z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