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08" r:id="rId3"/>
    <p:sldMasterId id="2147483720" r:id="rId4"/>
    <p:sldMasterId id="2147483732" r:id="rId5"/>
  </p:sldMasterIdLst>
  <p:notesMasterIdLst>
    <p:notesMasterId r:id="rId20"/>
  </p:notesMasterIdLst>
  <p:sldIdLst>
    <p:sldId id="279" r:id="rId6"/>
    <p:sldId id="280" r:id="rId7"/>
    <p:sldId id="256" r:id="rId8"/>
    <p:sldId id="257" r:id="rId9"/>
    <p:sldId id="260" r:id="rId10"/>
    <p:sldId id="258" r:id="rId11"/>
    <p:sldId id="281" r:id="rId12"/>
    <p:sldId id="273" r:id="rId13"/>
    <p:sldId id="274" r:id="rId14"/>
    <p:sldId id="275" r:id="rId15"/>
    <p:sldId id="277" r:id="rId16"/>
    <p:sldId id="261" r:id="rId17"/>
    <p:sldId id="263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FBD65-2B9A-4EE3-9690-0A95251D4883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513AA-FA21-43E7-A39F-36298A4BE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7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38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D3C6F1F-B4B7-4156-BE8B-816D83E58A5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C0508C26-A003-482A-8D9E-5CD236143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en-US" altLang="zh-CN"/>
              <a:t>Click to edit Master title style</a:t>
            </a:r>
            <a:endParaRPr lang="vi-VN" alt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en-US" altLang="zh-CN"/>
              <a:t>Edit Master text styles</a:t>
            </a:r>
          </a:p>
          <a:p>
            <a:pPr lvl="1" indent="-228600"/>
            <a:r>
              <a:rPr lang="en-US" altLang="zh-CN"/>
              <a:t>Second level</a:t>
            </a:r>
          </a:p>
          <a:p>
            <a:pPr lvl="2" indent="-228600"/>
            <a:r>
              <a:rPr lang="en-US" altLang="zh-CN"/>
              <a:t>Third level</a:t>
            </a:r>
          </a:p>
          <a:p>
            <a:pPr lvl="3" indent="-228600"/>
            <a:r>
              <a:rPr lang="en-US" altLang="zh-CN"/>
              <a:t>Fourth level</a:t>
            </a:r>
          </a:p>
          <a:p>
            <a:pPr lvl="4" indent="-228600"/>
            <a:r>
              <a:rPr lang="en-US" altLang="zh-CN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en-US" altLang="zh-CN"/>
              <a:t>Click to edit Master title style</a:t>
            </a:r>
            <a:endParaRPr lang="vi-VN" altLang="en-US"/>
          </a:p>
        </p:txBody>
      </p:sp>
      <p:sp>
        <p:nvSpPr>
          <p:cNvPr id="5123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en-US" altLang="zh-CN"/>
              <a:t>Edit Master text styles</a:t>
            </a:r>
          </a:p>
          <a:p>
            <a:pPr lvl="1" indent="-228600"/>
            <a:r>
              <a:rPr lang="en-US" altLang="zh-CN"/>
              <a:t>Second level</a:t>
            </a:r>
          </a:p>
          <a:p>
            <a:pPr lvl="2" indent="-228600"/>
            <a:r>
              <a:rPr lang="en-US" altLang="zh-CN"/>
              <a:t>Third level</a:t>
            </a:r>
          </a:p>
          <a:p>
            <a:pPr lvl="3" indent="-228600"/>
            <a:r>
              <a:rPr lang="en-US" altLang="zh-CN"/>
              <a:t>Fourth level</a:t>
            </a:r>
          </a:p>
          <a:p>
            <a:pPr lvl="4" indent="-228600"/>
            <a:r>
              <a:rPr lang="en-US" altLang="zh-CN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11" Type="http://schemas.openxmlformats.org/officeDocument/2006/relationships/slide" Target="slide8.xml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24.xml"/><Relationship Id="rId7" Type="http://schemas.openxmlformats.org/officeDocument/2006/relationships/slide" Target="slide1.xml"/><Relationship Id="rId12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11" Type="http://schemas.openxmlformats.org/officeDocument/2006/relationships/image" Target="../media/image20.GIF"/><Relationship Id="rId5" Type="http://schemas.openxmlformats.org/officeDocument/2006/relationships/image" Target="../media/image17.png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11" Type="http://schemas.openxmlformats.org/officeDocument/2006/relationships/slide" Target="slide8.xm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THÚY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1698458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3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7870031" y="3683794"/>
            <a:ext cx="815579" cy="8870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7333060" y="4244579"/>
            <a:ext cx="609600" cy="6631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7771210" y="4705350"/>
            <a:ext cx="390525" cy="425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nip Diagonal Corner Rectangle 3"/>
          <p:cNvSpPr/>
          <p:nvPr/>
        </p:nvSpPr>
        <p:spPr>
          <a:xfrm>
            <a:off x="623888" y="1007269"/>
            <a:ext cx="7896225" cy="120372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lt"/>
                <a:sym typeface="+mn-ea"/>
              </a:rPr>
              <a:t>Vinh làm gì để lấy được quả bóng dưới hố lên?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247" y="2319338"/>
            <a:ext cx="3680222" cy="5774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A. </a:t>
            </a:r>
            <a:r>
              <a:rPr lang="en-US" sz="2400" dirty="0" err="1" smtClean="0">
                <a:solidFill>
                  <a:schemeClr val="tx1"/>
                </a:solidFill>
                <a:cs typeface="+mn-lt"/>
                <a:sym typeface="+mn-ea"/>
              </a:rPr>
              <a:t>Mượn</a:t>
            </a:r>
            <a:r>
              <a:rPr lang="en-US" sz="2400" dirty="0" smtClean="0">
                <a:solidFill>
                  <a:schemeClr val="tx1"/>
                </a:solidFill>
                <a:cs typeface="+mn-lt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+mn-lt"/>
                <a:sym typeface="+mn-ea"/>
              </a:rPr>
              <a:t>nón</a:t>
            </a:r>
            <a:r>
              <a:rPr lang="en-US" sz="2400" dirty="0" smtClean="0">
                <a:solidFill>
                  <a:schemeClr val="tx1"/>
                </a:solidFill>
                <a:cs typeface="+mn-lt"/>
                <a:sym typeface="+mn-ea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cs typeface="+mn-lt"/>
                <a:sym typeface="+mn-ea"/>
              </a:rPr>
              <a:t>lấy</a:t>
            </a:r>
            <a:r>
              <a:rPr lang="en-US" sz="2400" dirty="0" smtClean="0">
                <a:solidFill>
                  <a:schemeClr val="tx1"/>
                </a:solidFill>
                <a:cs typeface="+mn-lt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+mn-lt"/>
                <a:sym typeface="+mn-ea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cs typeface="+mn-lt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+mn-lt"/>
                <a:sym typeface="+mn-ea"/>
              </a:rPr>
              <a:t>đổ</a:t>
            </a:r>
            <a:r>
              <a:rPr lang="en-US" sz="2400" dirty="0" smtClean="0">
                <a:solidFill>
                  <a:schemeClr val="tx1"/>
                </a:solidFill>
                <a:cs typeface="+mn-lt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+mn-lt"/>
                <a:sym typeface="+mn-ea"/>
              </a:rPr>
              <a:t>đầy</a:t>
            </a:r>
            <a:r>
              <a:rPr lang="en-US" sz="2400" dirty="0" smtClean="0">
                <a:solidFill>
                  <a:schemeClr val="tx1"/>
                </a:solidFill>
                <a:cs typeface="+mn-lt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+mn-lt"/>
                <a:sym typeface="+mn-ea"/>
              </a:rPr>
              <a:t>hồ</a:t>
            </a:r>
            <a:endParaRPr kumimoji="0" lang="en-US" alt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1969" y="4533900"/>
            <a:ext cx="425054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lt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3897" y="4383881"/>
            <a:ext cx="669131" cy="41195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8194" y="2322910"/>
            <a:ext cx="3680222" cy="5774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B. 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Nhờ người lớn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32247" y="2986088"/>
            <a:ext cx="3680222" cy="5786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C. 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Nhảy xuống hố lấy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98194" y="2989660"/>
            <a:ext cx="3680222" cy="5774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D. 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Không làm gì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3848911" y="233836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3909362" y="3011161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4769" y="3019425"/>
            <a:ext cx="603647" cy="5310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4769" y="2353866"/>
            <a:ext cx="603647" cy="5298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Cloud 16">
            <a:hlinkClick r:id="rId11" action="ppaction://hlinksldjump"/>
          </p:cNvPr>
          <p:cNvSpPr/>
          <p:nvPr/>
        </p:nvSpPr>
        <p:spPr>
          <a:xfrm>
            <a:off x="3500438" y="4383881"/>
            <a:ext cx="176926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lt"/>
              </a:rPr>
              <a:t>QUAY VỀ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7870031" y="3683794"/>
            <a:ext cx="815579" cy="8870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7333060" y="4244579"/>
            <a:ext cx="609600" cy="6631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7771210" y="4705350"/>
            <a:ext cx="390525" cy="425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nip Diagonal Corner Rectangle 3"/>
          <p:cNvSpPr/>
          <p:nvPr/>
        </p:nvSpPr>
        <p:spPr>
          <a:xfrm>
            <a:off x="623888" y="1007269"/>
            <a:ext cx="7896225" cy="120372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cs typeface="+mn-lt"/>
                <a:sym typeface="+mn-ea"/>
              </a:rPr>
              <a:t>Vì sao các bạn nhìn Vinh thán phục?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lt"/>
              <a:sym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485" y="2319338"/>
            <a:ext cx="3680460" cy="832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lt"/>
              </a:rPr>
              <a:t>A. </a:t>
            </a:r>
            <a:r>
              <a:rPr lang="en-US" sz="2400" dirty="0" err="1" smtClean="0">
                <a:solidFill>
                  <a:schemeClr val="tx1"/>
                </a:solidFill>
                <a:cs typeface="+mn-lt"/>
                <a:sym typeface="+mn-ea"/>
              </a:rPr>
              <a:t>Vì Vinh lấy được quả bóng</a:t>
            </a:r>
            <a:endParaRPr kumimoji="0" lang="en-US" altLang="vi-VN" sz="2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lt"/>
              <a:sym typeface="+mn-ea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1969" y="4533900"/>
            <a:ext cx="425054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lt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3897" y="4383881"/>
            <a:ext cx="669131" cy="41195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839415" y="2338388"/>
            <a:ext cx="3680222" cy="5786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. 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Vì Vinh đẹp trai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3985595" y="2316458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7869857" y="2319170"/>
            <a:ext cx="603402" cy="528066"/>
          </a:xfrm>
          <a:prstGeom prst="rect">
            <a:avLst/>
          </a:prstGeom>
        </p:spPr>
      </p:pic>
      <p:sp>
        <p:nvSpPr>
          <p:cNvPr id="17" name="Cloud 16">
            <a:hlinkClick r:id="rId10" action="ppaction://hlinksldjump"/>
          </p:cNvPr>
          <p:cNvSpPr/>
          <p:nvPr/>
        </p:nvSpPr>
        <p:spPr>
          <a:xfrm>
            <a:off x="3500438" y="4383881"/>
            <a:ext cx="176926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lt"/>
              </a:rPr>
              <a:t>QUAY VỀ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 và các bạn đang chơi ................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nhìn Vinh trầm trồ thán phục vì................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Nhung\Desktop\CD8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153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 và các bạn đang chơi 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bóng</a:t>
            </a:r>
          </a:p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nhìn Vinh trầm trồ thán phục vì 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rất thông minh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nh-nen-powerpoint-cam-on-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35" y="-635"/>
            <a:ext cx="9182735" cy="693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389" y="4191000"/>
            <a:ext cx="4766072" cy="1428750"/>
          </a:xfrm>
          <a:prstGeom prst="rect">
            <a:avLst/>
          </a:prstGeom>
          <a:noFill/>
        </p:spPr>
      </p:pic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286000" y="2017566"/>
            <a:ext cx="4171950" cy="4226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CẬU BÉ THÔNG MINH</a:t>
            </a:r>
            <a:endParaRPr lang="en-US" sz="27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314450" y="2046141"/>
            <a:ext cx="6457950" cy="788194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lvl="7" algn="ctr" eaLnBrk="0" hangingPunct="0"/>
            <a:r>
              <a:rPr lang="en-US" sz="2100" b="1" dirty="0" smtClean="0">
                <a:solidFill>
                  <a:srgbClr val="FF3300"/>
                </a:solidFill>
              </a:rPr>
              <a:t> </a:t>
            </a:r>
            <a:endParaRPr lang="en-US" sz="2100" b="1" dirty="0">
              <a:solidFill>
                <a:srgbClr val="FF3300"/>
              </a:solidFill>
            </a:endParaRPr>
          </a:p>
          <a:p>
            <a:pPr lvl="8" algn="ctr" eaLnBrk="0" hangingPunct="0">
              <a:buFontTx/>
              <a:buChar char="•"/>
            </a:pPr>
            <a:endParaRPr lang="en-US" sz="2100" b="1" dirty="0">
              <a:solidFill>
                <a:srgbClr val="FF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2862910"/>
            <a:ext cx="191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5951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2048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2" y="228600"/>
            <a:ext cx="8948738" cy="1362075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89154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955"/>
            <a:ext cx="8229600" cy="4525963"/>
          </a:xfrm>
        </p:spPr>
        <p:txBody>
          <a:bodyPr/>
          <a:lstStyle/>
          <a:p>
            <a:pPr marL="514350" indent="-514350">
              <a:buAutoNum type="alphaL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xảy ra khi các bạn nhỏ đang chơi đá cầu?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662940" y="297942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L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các bạn cần làm gì để lấy được quả cầu?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8" y="0"/>
            <a:ext cx="8990012" cy="2762250"/>
          </a:xfrm>
          <a:prstGeom prst="rect">
            <a:avLst/>
          </a:prstGeom>
          <a:noFill/>
        </p:spPr>
      </p:pic>
      <p:pic>
        <p:nvPicPr>
          <p:cNvPr id="2051" name="Picture 3" descr="C:\Users\Nhung\Desktop\CD8 BAI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8" y="2667000"/>
            <a:ext cx="8609012" cy="3019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389" y="4191000"/>
            <a:ext cx="4766072" cy="1428750"/>
          </a:xfrm>
          <a:prstGeom prst="rect">
            <a:avLst/>
          </a:prstGeom>
          <a:noFill/>
        </p:spPr>
      </p:pic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286000" y="2017566"/>
            <a:ext cx="4171950" cy="4226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CẬU BÉ THÔNG MINH</a:t>
            </a:r>
            <a:endParaRPr lang="en-US" sz="27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314450" y="2046141"/>
            <a:ext cx="6457950" cy="788194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lvl="7" algn="ctr" eaLnBrk="0" hangingPunct="0"/>
            <a:r>
              <a:rPr lang="en-US" sz="2100" b="1" dirty="0" smtClean="0">
                <a:solidFill>
                  <a:srgbClr val="FF3300"/>
                </a:solidFill>
              </a:rPr>
              <a:t> </a:t>
            </a:r>
            <a:endParaRPr lang="en-US" sz="2100" b="1" dirty="0">
              <a:solidFill>
                <a:srgbClr val="FF3300"/>
              </a:solidFill>
            </a:endParaRPr>
          </a:p>
          <a:p>
            <a:pPr lvl="8" algn="ctr" eaLnBrk="0" hangingPunct="0">
              <a:buFontTx/>
              <a:buChar char="•"/>
            </a:pPr>
            <a:endParaRPr lang="en-US" sz="2100" b="1" dirty="0">
              <a:solidFill>
                <a:srgbClr val="FF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2862910"/>
            <a:ext cx="191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2828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2048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594" y="1215629"/>
            <a:ext cx="3781425" cy="3777853"/>
            <a:chOff x="5425622" y="292790"/>
            <a:chExt cx="5834378" cy="5828280"/>
          </a:xfrm>
        </p:grpSpPr>
        <p:pic>
          <p:nvPicPr>
            <p:cNvPr id="11267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TextBox 8"/>
            <p:cNvSpPr txBox="1"/>
            <p:nvPr/>
          </p:nvSpPr>
          <p:spPr>
            <a:xfrm rot="-6650339">
              <a:off x="6674683" y="1269282"/>
              <a:ext cx="2025648" cy="7103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buSzTx/>
              </a:pPr>
              <a:r>
                <a:rPr lang="en-GB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alt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69" name="TextBox 9"/>
            <p:cNvSpPr txBox="1"/>
            <p:nvPr/>
          </p:nvSpPr>
          <p:spPr>
            <a:xfrm rot="-9367408">
              <a:off x="5742637" y="2184872"/>
              <a:ext cx="2025648" cy="7102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buSzTx/>
              </a:pPr>
              <a:r>
                <a:rPr lang="en-GB" altLang="en-US" sz="24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altLang="en-US" sz="2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0" name="TextBox 10"/>
            <p:cNvSpPr txBox="1"/>
            <p:nvPr/>
          </p:nvSpPr>
          <p:spPr>
            <a:xfrm rot="-4009724">
              <a:off x="8020994" y="1266357"/>
              <a:ext cx="2025648" cy="7103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buSzTx/>
              </a:pPr>
              <a:r>
                <a:rPr lang="en-GB" altLang="en-US" sz="24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altLang="en-US" sz="2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1" name="TextBox 11"/>
            <p:cNvSpPr txBox="1"/>
            <p:nvPr/>
          </p:nvSpPr>
          <p:spPr>
            <a:xfrm rot="-1444915">
              <a:off x="8917980" y="2189476"/>
              <a:ext cx="2025648" cy="7102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buSzTx/>
              </a:pPr>
              <a:r>
                <a:rPr lang="en-GB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2" name="TextBox 16"/>
            <p:cNvSpPr txBox="1"/>
            <p:nvPr/>
          </p:nvSpPr>
          <p:spPr>
            <a:xfrm rot="9501114">
              <a:off x="5697321" y="3524665"/>
              <a:ext cx="2025648" cy="7102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buSzTx/>
              </a:pPr>
              <a:r>
                <a:rPr lang="en-GB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alt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3" name="TextBox 18"/>
            <p:cNvSpPr txBox="1"/>
            <p:nvPr/>
          </p:nvSpPr>
          <p:spPr>
            <a:xfrm rot="6703311">
              <a:off x="6660974" y="4492992"/>
              <a:ext cx="2025648" cy="7103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buSzTx/>
              </a:pPr>
              <a:r>
                <a:rPr lang="en-GB" altLang="en-US" sz="24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altLang="en-US" sz="2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4" name="TextBox 19"/>
            <p:cNvSpPr txBox="1"/>
            <p:nvPr/>
          </p:nvSpPr>
          <p:spPr>
            <a:xfrm rot="3829829">
              <a:off x="8019632" y="4500232"/>
              <a:ext cx="2025648" cy="7103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buSzTx/>
              </a:pPr>
              <a:r>
                <a:rPr lang="en-GB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alt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5" name="TextBox 20"/>
            <p:cNvSpPr txBox="1"/>
            <p:nvPr/>
          </p:nvSpPr>
          <p:spPr>
            <a:xfrm rot="1321648">
              <a:off x="8940448" y="3556175"/>
              <a:ext cx="2025648" cy="7102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buSzTx/>
              </a:pPr>
              <a:r>
                <a:rPr lang="en-GB" altLang="en-US" sz="24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altLang="en-US" sz="2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6347" y="5266135"/>
            <a:ext cx="2027635" cy="6369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33413" y="2497931"/>
            <a:ext cx="1003697" cy="100250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888" y="2497931"/>
            <a:ext cx="1003697" cy="100250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889647" y="2497931"/>
            <a:ext cx="1003697" cy="100250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2299" y="928583"/>
            <a:ext cx="3800475" cy="1453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11282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116" y="1491854"/>
            <a:ext cx="371475" cy="32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3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2885" y="1763316"/>
            <a:ext cx="371475" cy="32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4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9747" y="1368029"/>
            <a:ext cx="371475" cy="32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5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4375" y="1215629"/>
            <a:ext cx="535781" cy="8929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6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5241" y="2655094"/>
            <a:ext cx="1015603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5435" y="336947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Isosceles Triangle 30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183" y="2605683"/>
            <a:ext cx="454819" cy="98941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7" action="ppaction://hlinksldjump"/>
          </p:cNvPr>
          <p:cNvSpPr/>
          <p:nvPr/>
        </p:nvSpPr>
        <p:spPr>
          <a:xfrm rot="5400000">
            <a:off x="8513564" y="2797373"/>
            <a:ext cx="588169" cy="586979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1" grpId="0"/>
      <p:bldP spid="31" grpId="0" bldLvl="0" animBg="1"/>
      <p:bldP spid="32" grpId="0" bldLvl="0" animBg="1"/>
      <p:bldP spid="33" grpId="0" bldLvl="0" animBg="1"/>
      <p:bldP spid="34" grpId="0" bldLvl="0" animBg="1"/>
      <p:bldP spid="42" grpId="0" bldLvl="0" animBg="1"/>
      <p:bldP spid="43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7870031" y="3683794"/>
            <a:ext cx="815579" cy="8870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7333060" y="4244579"/>
            <a:ext cx="609600" cy="6631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7771210" y="4705350"/>
            <a:ext cx="390525" cy="425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nip Diagonal Corner Rectangle 3"/>
          <p:cNvSpPr/>
          <p:nvPr/>
        </p:nvSpPr>
        <p:spPr>
          <a:xfrm>
            <a:off x="623888" y="1007269"/>
            <a:ext cx="7896225" cy="120372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 fontAlgn="base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3200" dirty="0" smtClean="0">
                <a:solidFill>
                  <a:schemeClr val="tx1"/>
                </a:solidFill>
                <a:ea typeface="SimSun" panose="02010600030101010101" pitchFamily="2" charset="-122"/>
                <a:cs typeface="+mn-lt"/>
                <a:sym typeface="+mn-ea"/>
              </a:rPr>
              <a:t>Cậu bé Vinh và các bạn chơi trò chơi gì?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imSun" panose="02010600030101010101" pitchFamily="2" charset="-122"/>
              <a:cs typeface="+mn-lt"/>
              <a:sym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247" y="2319338"/>
            <a:ext cx="3680222" cy="5774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Đá cầu</a:t>
            </a:r>
          </a:p>
        </p:txBody>
      </p:sp>
      <p:sp>
        <p:nvSpPr>
          <p:cNvPr id="40" name="Cloud 39"/>
          <p:cNvSpPr/>
          <p:nvPr/>
        </p:nvSpPr>
        <p:spPr>
          <a:xfrm>
            <a:off x="-511969" y="4533900"/>
            <a:ext cx="425054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lt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3897" y="4383881"/>
            <a:ext cx="669131" cy="41195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8194" y="2322910"/>
            <a:ext cx="3680222" cy="5774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lt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lt"/>
              </a:rPr>
              <a:t>Đá bóng</a:t>
            </a:r>
            <a:endParaRPr kumimoji="0" lang="en-US" altLang="vi-V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lt"/>
              <a:sym typeface="+mn-e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247" y="2986088"/>
            <a:ext cx="3680222" cy="5786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Cầu mây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98194" y="2989660"/>
            <a:ext cx="3680222" cy="5774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Ú tìm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822" y="2338388"/>
            <a:ext cx="603647" cy="5310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3909362" y="3011161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769" y="3019425"/>
            <a:ext cx="603647" cy="5310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4769" y="2377679"/>
            <a:ext cx="603647" cy="4822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3500438" y="4383881"/>
            <a:ext cx="176926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lt"/>
              </a:rPr>
              <a:t>QUAY VỀ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A5A8D5-4C93-45C8-97D7-E3E39B59DA44}:3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207</Words>
  <Application>Microsoft Office PowerPoint</Application>
  <PresentationFormat>On-screen Show (4:3)</PresentationFormat>
  <Paragraphs>46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Calibri Light</vt:lpstr>
      <vt:lpstr>等线</vt:lpstr>
      <vt:lpstr>等线 Light</vt:lpstr>
      <vt:lpstr>SimSun</vt:lpstr>
      <vt:lpstr>SimSun</vt:lpstr>
      <vt:lpstr>Tahoma</vt:lpstr>
      <vt:lpstr>Times New Roman</vt:lpstr>
      <vt:lpstr>Office Theme</vt:lpstr>
      <vt:lpstr>Default Design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Windows User</cp:lastModifiedBy>
  <cp:revision>20</cp:revision>
  <dcterms:created xsi:type="dcterms:W3CDTF">2020-08-19T06:33:00Z</dcterms:created>
  <dcterms:modified xsi:type="dcterms:W3CDTF">2025-04-27T14:18:38Z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