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696" r:id="rId4"/>
    <p:sldMasterId id="2147483732" r:id="rId5"/>
  </p:sldMasterIdLst>
  <p:notesMasterIdLst>
    <p:notesMasterId r:id="rId16"/>
  </p:notesMasterIdLst>
  <p:sldIdLst>
    <p:sldId id="279" r:id="rId6"/>
    <p:sldId id="272" r:id="rId7"/>
    <p:sldId id="262" r:id="rId8"/>
    <p:sldId id="264" r:id="rId9"/>
    <p:sldId id="265" r:id="rId10"/>
    <p:sldId id="280" r:id="rId11"/>
    <p:sldId id="266" r:id="rId12"/>
    <p:sldId id="267" r:id="rId13"/>
    <p:sldId id="268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67064-C6E4-4F38-B53B-93EA99F569F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7B978-6493-47DA-804D-E32099BF0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7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D3C6F1F-B4B7-4156-BE8B-816D83E58A5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ĐÀO THỊ THÚY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0" y="1698458"/>
            <a:ext cx="7487866" cy="3242713"/>
          </a:xfrm>
          <a:prstGeom prst="rect">
            <a:avLst/>
          </a:prstGeom>
        </p:spPr>
        <p:txBody>
          <a:bodyPr spcFirstLastPara="1" wrap="none" lIns="91314" tIns="45718" rIns="91314" bIns="4571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73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30"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h-nen-powerpoint-cam-on-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735" y="-635"/>
            <a:ext cx="9182735" cy="693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389" y="4191000"/>
            <a:ext cx="4766072" cy="1428750"/>
          </a:xfrm>
          <a:prstGeom prst="rect">
            <a:avLst/>
          </a:prstGeom>
          <a:noFill/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286000" y="2017566"/>
            <a:ext cx="4171950" cy="422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CẬU BÉ THÔNG MINH</a:t>
            </a:r>
            <a:endParaRPr lang="en-US" sz="27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314450" y="2046141"/>
            <a:ext cx="6457950" cy="78819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lvl="7" algn="ctr" eaLnBrk="0" hangingPunct="0"/>
            <a:r>
              <a:rPr lang="en-US" sz="2100" b="1" dirty="0" smtClean="0">
                <a:solidFill>
                  <a:srgbClr val="FF3300"/>
                </a:solidFill>
              </a:rPr>
              <a:t> </a:t>
            </a:r>
            <a:endParaRPr lang="en-US" sz="2100" b="1" dirty="0">
              <a:solidFill>
                <a:srgbClr val="FF3300"/>
              </a:solidFill>
            </a:endParaRPr>
          </a:p>
          <a:p>
            <a:pPr lvl="8" algn="ctr" eaLnBrk="0" hangingPunct="0">
              <a:buFontTx/>
              <a:buChar char="•"/>
            </a:pPr>
            <a:endParaRPr lang="en-US" sz="2100" b="1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2862910"/>
            <a:ext cx="191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nuối tiếc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 phục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bạn ấy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389" y="4191000"/>
            <a:ext cx="4766072" cy="1428750"/>
          </a:xfrm>
          <a:prstGeom prst="rect">
            <a:avLst/>
          </a:prstGeom>
          <a:noFill/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286000" y="2017566"/>
            <a:ext cx="4171950" cy="422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CẬU BÉ THÔNG MINH</a:t>
            </a:r>
            <a:endParaRPr lang="en-US" sz="27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314450" y="2046141"/>
            <a:ext cx="6457950" cy="78819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lvl="7" algn="ctr" eaLnBrk="0" hangingPunct="0"/>
            <a:r>
              <a:rPr lang="en-US" sz="2100" b="1" dirty="0" smtClean="0">
                <a:solidFill>
                  <a:srgbClr val="FF3300"/>
                </a:solidFill>
              </a:rPr>
              <a:t> </a:t>
            </a:r>
            <a:endParaRPr lang="en-US" sz="2100" b="1" dirty="0">
              <a:solidFill>
                <a:srgbClr val="FF3300"/>
              </a:solidFill>
            </a:endParaRPr>
          </a:p>
          <a:p>
            <a:pPr lvl="8" algn="ctr" eaLnBrk="0" hangingPunct="0">
              <a:buFontTx/>
              <a:buChar char="•"/>
            </a:pPr>
            <a:endParaRPr lang="en-US" sz="2100" b="1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2862910"/>
            <a:ext cx="191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870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uỳnh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huỵch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ĩn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A5A8D5-4C93-45C8-97D7-E3E39B59DA44}:3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</Words>
  <Application>Microsoft Office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宋体</vt:lpstr>
      <vt:lpstr>Times New Roman</vt:lpstr>
      <vt:lpstr>Office Theme</vt:lpstr>
      <vt:lpstr>1_Office Theme</vt:lpstr>
      <vt:lpstr>1_Default Design</vt:lpstr>
      <vt:lpstr>2_Default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Windows User</cp:lastModifiedBy>
  <cp:revision>18</cp:revision>
  <dcterms:created xsi:type="dcterms:W3CDTF">2020-08-19T06:33:00Z</dcterms:created>
  <dcterms:modified xsi:type="dcterms:W3CDTF">2025-04-27T14:17:09Z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