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70" r:id="rId4"/>
    <p:sldId id="258" r:id="rId5"/>
    <p:sldId id="259" r:id="rId6"/>
    <p:sldId id="256" r:id="rId7"/>
    <p:sldId id="257" r:id="rId8"/>
    <p:sldId id="260" r:id="rId9"/>
    <p:sldId id="261" r:id="rId10"/>
    <p:sldId id="262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10/05/2025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10/05/2025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5/10/2025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10/05/2025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10/05/2025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10/05/2025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5/10/2025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10/05/2025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10/05/2025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10/05/2025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10/05/2025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E350-BF84-4BBE-8CD3-727035344053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10/05/2025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10/05/2025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549256" y="5436408"/>
            <a:ext cx="27410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2"/>
          <a:srcRect l="9275" t="6000" r="9275" b="83333"/>
          <a:stretch>
            <a:fillRect/>
          </a:stretch>
        </p:blipFill>
        <p:spPr bwMode="auto">
          <a:xfrm>
            <a:off x="1295400" y="10668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304800" y="0"/>
            <a:ext cx="8610600" cy="5791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8956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56" b="7778"/>
          <a:stretch>
            <a:fillRect/>
          </a:stretch>
        </p:blipFill>
        <p:spPr bwMode="auto">
          <a:xfrm>
            <a:off x="0" y="0"/>
            <a:ext cx="897958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17526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8194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8862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8768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/>
          <a:srcRect t="6340" r="7708" b="76666"/>
          <a:stretch>
            <a:fillRect/>
          </a:stretch>
        </p:blipFill>
        <p:spPr bwMode="auto">
          <a:xfrm>
            <a:off x="0" y="228600"/>
            <a:ext cx="897958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209800"/>
            <a:ext cx="5334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endParaRPr lang="en-US" sz="1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4953000"/>
            <a:ext cx="457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On-screen Show (4:3)</PresentationFormat>
  <Paragraphs>15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.VnAvant</vt:lpstr>
      <vt:lpstr>Arial</vt:lpstr>
      <vt:lpstr>Calibri</vt:lpstr>
      <vt:lpstr>Euphemia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10</cp:revision>
  <dcterms:created xsi:type="dcterms:W3CDTF">2020-08-28T15:07:00Z</dcterms:created>
  <dcterms:modified xsi:type="dcterms:W3CDTF">2025-05-10T07:39:03Z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