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7" r:id="rId2"/>
    <p:sldId id="258" r:id="rId3"/>
    <p:sldId id="259" r:id="rId4"/>
    <p:sldId id="260" r:id="rId5"/>
    <p:sldId id="263" r:id="rId6"/>
    <p:sldId id="265" r:id="rId7"/>
    <p:sldId id="283" r:id="rId8"/>
    <p:sldId id="266" r:id="rId9"/>
    <p:sldId id="274" r:id="rId10"/>
    <p:sldId id="278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2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s://wayground.com/admin/quiz/689c7c39a14bfcd786944477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.co/gemini/share/6cbf500329a8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6" y="4767541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48112" y="3521247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99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1 - TIẾT 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8" y="1773019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6426848" y="5569576"/>
            <a:ext cx="4888162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798" b="1" i="1" dirty="0" err="1">
                <a:latin typeface="Times New Roman" pitchFamily="18" charset="0"/>
              </a:rPr>
              <a:t>Giáo</a:t>
            </a:r>
            <a:r>
              <a:rPr lang="en-US" altLang="en-US" sz="1798" b="1" i="1" dirty="0"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latin typeface="Times New Roman" pitchFamily="18" charset="0"/>
              </a:rPr>
              <a:t>viên</a:t>
            </a:r>
            <a:r>
              <a:rPr lang="en-US" altLang="en-US" sz="1798" b="1" i="1" dirty="0">
                <a:latin typeface="Times New Roman" pitchFamily="18" charset="0"/>
              </a:rPr>
              <a:t>: Hoàng Thị Mai Hương - 2001</a:t>
            </a:r>
          </a:p>
          <a:p>
            <a:pPr eaLnBrk="1" hangingPunct="1"/>
            <a:r>
              <a:rPr lang="en-US" altLang="en-US" sz="1798" b="1" i="1" dirty="0" err="1">
                <a:latin typeface="Times New Roman" pitchFamily="18" charset="0"/>
              </a:rPr>
              <a:t>Lớp</a:t>
            </a:r>
            <a:r>
              <a:rPr lang="en-US" altLang="en-US" sz="1798" b="1" i="1" dirty="0">
                <a:latin typeface="Times New Roman" pitchFamily="18" charset="0"/>
              </a:rPr>
              <a:t>:  3E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91" y="493225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06082" y="-142532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4406" y="-78428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91724" y="509002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19805" y="492377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63" y="4541700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jet Animer des personnage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2977" t="49216" r="36802"/>
          <a:stretch/>
        </p:blipFill>
        <p:spPr>
          <a:xfrm>
            <a:off x="209755" y="3855280"/>
            <a:ext cx="3168763" cy="29952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772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/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836387" y="2090236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pic>
        <p:nvPicPr>
          <p:cNvPr id="3" name="Projet Animer des personnag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2067" t="48454" r="36872"/>
          <a:stretch/>
        </p:blipFill>
        <p:spPr>
          <a:xfrm>
            <a:off x="100962" y="3969738"/>
            <a:ext cx="3094169" cy="2888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15" grpId="0" bldLvl="0" animBg="1"/>
      <p:bldP spid="16" grpId="0" bldLvl="0" animBg="1"/>
      <p:bldP spid="17" grpId="0" bldLvl="0" animBg="1"/>
      <p:bldP spid="22" grpId="0" bldLvl="0" animBg="1"/>
      <p:bldP spid="24" grpId="0" bldLvl="0" animBg="1"/>
      <p:bldP spid="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>
            <a:fillRect/>
          </a:stretch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>
            <a:fillRect/>
          </a:stretch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>
            <a:fillRect/>
          </a:stretch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>
            <a:fillRect/>
          </a:stretch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>
            <a:fillRect/>
          </a:stretch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>
            <a:fillRect/>
          </a:stretch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>
            <a:fillRect/>
          </a:stretch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>
            <a:fillRect/>
          </a:stretch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>
            <a:fillRect/>
          </a:stretch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>
            <a:fillRect/>
          </a:stretch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>
            <a:fillRect/>
          </a:stretch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>
            <a:fillRect/>
          </a:stretch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9732" y="1194771"/>
            <a:ext cx="60271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>
            <a:fillRect/>
          </a:stretch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>
            <a:fillRect/>
          </a:stretch>
        </p:blipFill>
        <p:spPr>
          <a:xfrm>
            <a:off x="10557349" y="4442619"/>
            <a:ext cx="1634651" cy="2415381"/>
          </a:xfrm>
          <a:prstGeom prst="rect">
            <a:avLst/>
          </a:prstGeom>
        </p:spPr>
      </p:pic>
      <p:pic>
        <p:nvPicPr>
          <p:cNvPr id="10" name="Picture 9" descr="Logo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>
            <a:fillRect/>
          </a:stretch>
        </p:blipFill>
        <p:spPr>
          <a:xfrm>
            <a:off x="8663422" y="4545285"/>
            <a:ext cx="2058063" cy="21263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214846"/>
            <a:ext cx="2141539" cy="2357657"/>
            <a:chOff x="0" y="0"/>
            <a:chExt cx="2141539" cy="2357657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7329" y="2078996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663695" y="2078996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3663695" y="266537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663695" y="3289336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52222" y="2027461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9624404" y="2100924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7818589" y="2613842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8324376" y="3169418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95427" y="2769355"/>
            <a:ext cx="5601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CHƠI QUIZZI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1581" y="6211669"/>
            <a:ext cx="6680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7"/>
              </a:rPr>
              <a:t>https://wayground.com/admin/quiz/689c7c39a14bfcd786944477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>
            <a:fillRect/>
          </a:stretch>
        </p:blipFill>
        <p:spPr>
          <a:xfrm>
            <a:off x="10557349" y="4442619"/>
            <a:ext cx="1634651" cy="2415381"/>
          </a:xfrm>
          <a:prstGeom prst="rect">
            <a:avLst/>
          </a:prstGeom>
        </p:spPr>
      </p:pic>
      <p:pic>
        <p:nvPicPr>
          <p:cNvPr id="10" name="Picture 9" descr="Logo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>
            <a:fillRect/>
          </a:stretch>
        </p:blipFill>
        <p:spPr>
          <a:xfrm>
            <a:off x="8663422" y="4545285"/>
            <a:ext cx="2058063" cy="21263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57646"/>
            <a:ext cx="2141539" cy="2357657"/>
            <a:chOff x="0" y="0"/>
            <a:chExt cx="2141539" cy="2357657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7329" y="1621796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663695" y="1621796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3663695" y="220817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663695" y="2832136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52222" y="1570261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9624404" y="1643724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7818589" y="2156642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8324376" y="2712218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3663695" y="1621795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3663695" y="220424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3663695" y="2849203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/>
          <p:cNvSpPr/>
          <p:nvPr/>
        </p:nvSpPr>
        <p:spPr>
          <a:xfrm rot="5400000">
            <a:off x="5015289" y="2995122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5830" y="3507599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/>
          <p:cNvSpPr/>
          <p:nvPr/>
        </p:nvSpPr>
        <p:spPr>
          <a:xfrm rot="16200000">
            <a:off x="8205168" y="57941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72433" y="113746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9624404" y="1646812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/>
          <p:cNvSpPr/>
          <p:nvPr/>
        </p:nvSpPr>
        <p:spPr>
          <a:xfrm rot="5400000">
            <a:off x="9771359" y="1607662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02819" y="2246622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7826067" y="2145714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/>
          <p:cNvSpPr/>
          <p:nvPr/>
        </p:nvSpPr>
        <p:spPr>
          <a:xfrm rot="5400000">
            <a:off x="7499786" y="2926335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20327" y="3438812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/>
          <p:cNvSpPr/>
          <p:nvPr/>
        </p:nvSpPr>
        <p:spPr>
          <a:xfrm rot="5400000">
            <a:off x="9581737" y="2933945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02278" y="3446422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8332751" y="271405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4605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1" grpId="0"/>
      <p:bldP spid="43" grpId="0" bldLvl="0" animBg="1"/>
      <p:bldP spid="44" grpId="0"/>
      <p:bldP spid="45" grpId="0" bldLvl="0" animBg="1"/>
      <p:bldP spid="46" grpId="0" bldLvl="0" animBg="1"/>
      <p:bldP spid="47" grpId="0"/>
      <p:bldP spid="49" grpId="0" bldLvl="0" animBg="1"/>
      <p:bldP spid="51" grpId="0" bldLvl="0" animBg="1"/>
      <p:bldP spid="55" grpId="0"/>
      <p:bldP spid="56" grpId="0" bldLvl="0" animBg="1"/>
      <p:bldP spid="57" grpId="0"/>
      <p:bldP spid="5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165628" y="560624"/>
            <a:ext cx="1012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>
              <a:fillRect/>
            </a:stretch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79770" y="2062474"/>
            <a:ext cx="9021676" cy="1752967"/>
            <a:chOff x="71261" y="3345297"/>
            <a:chExt cx="9021676" cy="1752967"/>
          </a:xfrm>
        </p:grpSpPr>
        <p:sp>
          <p:nvSpPr>
            <p:cNvPr id="8" name="Freeform: Shape 7"/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4044068" y="206247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095102" y="222871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/>
          <p:cNvSpPr/>
          <p:nvPr/>
        </p:nvSpPr>
        <p:spPr>
          <a:xfrm>
            <a:off x="3107268" y="206247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158302" y="222871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/>
          <p:cNvSpPr/>
          <p:nvPr/>
        </p:nvSpPr>
        <p:spPr>
          <a:xfrm>
            <a:off x="4989018" y="2172758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040052" y="233900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/>
          <p:cNvSpPr/>
          <p:nvPr/>
        </p:nvSpPr>
        <p:spPr>
          <a:xfrm>
            <a:off x="6718873" y="2905259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791512" y="3080671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/>
          <p:cNvSpPr/>
          <p:nvPr/>
        </p:nvSpPr>
        <p:spPr>
          <a:xfrm>
            <a:off x="7630661" y="305526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7681695" y="322150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/>
          <p:cNvSpPr/>
          <p:nvPr/>
        </p:nvSpPr>
        <p:spPr>
          <a:xfrm>
            <a:off x="8481285" y="2730883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8532319" y="288820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p:sp>
        <p:nvSpPr>
          <p:cNvPr id="45" name="Flowchart: Decision 44"/>
          <p:cNvSpPr/>
          <p:nvPr/>
        </p:nvSpPr>
        <p:spPr>
          <a:xfrm>
            <a:off x="-37716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6" name="Flowchart: Decision 45"/>
          <p:cNvSpPr/>
          <p:nvPr/>
        </p:nvSpPr>
        <p:spPr>
          <a:xfrm>
            <a:off x="1208382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7" name="Flowchart: Decision 46"/>
          <p:cNvSpPr/>
          <p:nvPr/>
        </p:nvSpPr>
        <p:spPr>
          <a:xfrm>
            <a:off x="2454480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8" name="Flowchart: Decision 47"/>
          <p:cNvSpPr/>
          <p:nvPr/>
        </p:nvSpPr>
        <p:spPr>
          <a:xfrm>
            <a:off x="3700578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9" name="Flowchart: Decision 48"/>
          <p:cNvSpPr/>
          <p:nvPr/>
        </p:nvSpPr>
        <p:spPr>
          <a:xfrm>
            <a:off x="4946676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4" name="Flowchart: Decision 53"/>
          <p:cNvSpPr/>
          <p:nvPr/>
        </p:nvSpPr>
        <p:spPr>
          <a:xfrm>
            <a:off x="6192774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5" name="Flowchart: Decision 54"/>
          <p:cNvSpPr/>
          <p:nvPr/>
        </p:nvSpPr>
        <p:spPr>
          <a:xfrm>
            <a:off x="7458451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6" name="Flowchart: Decision 55"/>
          <p:cNvSpPr/>
          <p:nvPr/>
        </p:nvSpPr>
        <p:spPr>
          <a:xfrm>
            <a:off x="8688574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8" name="Flowchart: Decision 67"/>
          <p:cNvSpPr/>
          <p:nvPr/>
        </p:nvSpPr>
        <p:spPr>
          <a:xfrm>
            <a:off x="9918697" y="4630832"/>
            <a:ext cx="1162433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9" name="Flowchart: Decision 68"/>
          <p:cNvSpPr/>
          <p:nvPr/>
        </p:nvSpPr>
        <p:spPr>
          <a:xfrm>
            <a:off x="11148820" y="4630832"/>
            <a:ext cx="1025595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14274" y="4981707"/>
            <a:ext cx="102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32004" y="5014178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02189" y="4981707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410733" y="4978354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81208" y="5003546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17673" y="4978354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80" name="Right Brace 79"/>
          <p:cNvSpPr/>
          <p:nvPr/>
        </p:nvSpPr>
        <p:spPr>
          <a:xfrm rot="16200000">
            <a:off x="1017107" y="3900679"/>
            <a:ext cx="261888" cy="1314585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95081" y="3847583"/>
            <a:ext cx="168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34349" y="5012215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743231" y="4978354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002776" y="5012215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243818" y="5003546"/>
            <a:ext cx="78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708" y="1923504"/>
            <a:ext cx="665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a)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09147" y="3597439"/>
            <a:ext cx="694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bldLvl="0" animBg="1"/>
          <p:bldP spid="75" grpId="0"/>
          <p:bldP spid="76" grpId="0" bldLvl="0" animBg="1"/>
          <p:bldP spid="77" grpId="0"/>
          <p:bldP spid="83" grpId="0" bldLvl="0" animBg="1"/>
          <p:bldP spid="85" grpId="0"/>
          <p:bldP spid="86" grpId="0" bldLvl="0" animBg="1"/>
          <p:bldP spid="87" grpId="0"/>
          <p:bldP spid="88" grpId="0" bldLvl="0" animBg="1"/>
          <p:bldP spid="89" grpId="0"/>
          <p:bldP spid="90" grpId="0" bldLvl="0" animBg="1"/>
          <p:bldP spid="91" grpId="0"/>
          <p:bldP spid="71" grpId="0"/>
          <p:bldP spid="79" grpId="0"/>
          <p:bldP spid="80" grpId="0" bldLvl="0" animBg="1"/>
          <p:bldP spid="81" grpId="0"/>
          <p:bldP spid="82" grpId="0"/>
          <p:bldP spid="84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bldLvl="0" animBg="1"/>
          <p:bldP spid="75" grpId="0"/>
          <p:bldP spid="76" grpId="0" bldLvl="0" animBg="1"/>
          <p:bldP spid="77" grpId="0"/>
          <p:bldP spid="83" grpId="0" bldLvl="0" animBg="1"/>
          <p:bldP spid="85" grpId="0"/>
          <p:bldP spid="86" grpId="0" bldLvl="0" animBg="1"/>
          <p:bldP spid="87" grpId="0"/>
          <p:bldP spid="88" grpId="0" bldLvl="0" animBg="1"/>
          <p:bldP spid="89" grpId="0"/>
          <p:bldP spid="90" grpId="0" bldLvl="0" animBg="1"/>
          <p:bldP spid="91" grpId="0"/>
          <p:bldP spid="71" grpId="0"/>
          <p:bldP spid="79" grpId="0"/>
          <p:bldP spid="80" grpId="0" bldLvl="0" animBg="1"/>
          <p:bldP spid="81" grpId="0"/>
          <p:bldP spid="82" grpId="0"/>
          <p:bldP spid="84" grpId="0"/>
          <p:bldP spid="92" grpId="0"/>
          <p:bldP spid="9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>
              <a:fillRect/>
            </a:stretch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9" name="Picture 28" descr="A picture containing vector graphic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315, 351, 513, 531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3507" y="6256173"/>
            <a:ext cx="4033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8"/>
              </a:rPr>
              <a:t>https://g.co/gemini/share/6cbf500329a8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315</Words>
  <Application>Microsoft Office PowerPoint</Application>
  <PresentationFormat>Widescreen</PresentationFormat>
  <Paragraphs>107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Coiny</vt:lpstr>
      <vt:lpstr>SVN-Dessert Menu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</cp:revision>
  <dcterms:created xsi:type="dcterms:W3CDTF">2023-11-06T08:01:23Z</dcterms:created>
  <dcterms:modified xsi:type="dcterms:W3CDTF">2025-08-17T13:32:47Z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293D7FCD1C0C4E5C8E2C6D3EB6F9C3FA_11</vt:lpwstr>
  </property>
  <property fmtid="{D5CDD505-2E9C-101B-9397-08002B2CF9AE}" pid="3" name="KSOProductBuildVer">
    <vt:lpwstr>1033-12.2.0.13266</vt:lpwstr>
  </property>
</Properties>
</file>