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436" r:id="rId3"/>
    <p:sldId id="408" r:id="rId4"/>
    <p:sldId id="440" r:id="rId5"/>
    <p:sldId id="442" r:id="rId6"/>
    <p:sldId id="441" r:id="rId7"/>
    <p:sldId id="437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33FF"/>
    <a:srgbClr val="FF6600"/>
    <a:srgbClr val="CC66FF"/>
    <a:srgbClr val="FF7C80"/>
    <a:srgbClr val="FF3399"/>
    <a:srgbClr val="FF0066"/>
    <a:srgbClr val="EDF6F7"/>
    <a:srgbClr val="66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BC95DC-381E-43E9-B812-E7BA3C84D0F5}" v="476" dt="2022-06-30T11:46:25.3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2" d="100"/>
          <a:sy n="52" d="100"/>
        </p:scale>
        <p:origin x="428" y="6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B809A-07EC-FA19-8BD7-19BB078DF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0DC5A916-8448-8D2A-62DB-C6F25F316F9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5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45E9AB2C-F1FA-40AA-194F-6A9289E2AA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718ED964-2148-A5F0-DAC3-28571552A6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66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hyperlink" Target="https://g.co/gemini/share/5bce46eeaf18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T3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5309" y="5397126"/>
            <a:ext cx="4082258" cy="291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353703" y="2483186"/>
            <a:ext cx="4191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nào chỉ màu sắc: </a:t>
            </a:r>
            <a:endParaRPr lang="en-US" sz="3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1026" y="3098739"/>
            <a:ext cx="134844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rì rào,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06590" y="3098739"/>
            <a:ext cx="155683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 tím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95"/>
          <p:cNvSpPr>
            <a:spLocks noChangeArrowheads="1"/>
          </p:cNvSpPr>
          <p:nvPr/>
        </p:nvSpPr>
        <p:spPr bwMode="auto">
          <a:xfrm>
            <a:off x="3768276" y="1219200"/>
            <a:ext cx="84429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CẢNH ĐẸP VIỆT NAM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452658" y="2989687"/>
            <a:ext cx="2900493" cy="2262159"/>
            <a:chOff x="8995458" y="2989687"/>
            <a:chExt cx="2900493" cy="2262159"/>
          </a:xfrm>
        </p:grpSpPr>
        <p:sp>
          <p:nvSpPr>
            <p:cNvPr id="13" name="Rectangle 12"/>
            <p:cNvSpPr/>
            <p:nvPr/>
          </p:nvSpPr>
          <p:spPr>
            <a:xfrm>
              <a:off x="8995458" y="4717585"/>
              <a:ext cx="2900493" cy="534261"/>
            </a:xfrm>
            <a:prstGeom prst="rect">
              <a:avLst/>
            </a:prstGeom>
          </p:spPr>
          <p:txBody>
            <a:bodyPr wrap="square" lIns="163334" tIns="81667" rIns="163334" bIns="81667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>
                  <a:solidFill>
                    <a:srgbClr val="0000CC"/>
                  </a:solidFill>
                  <a:latin typeface="+mj-lt"/>
                  <a:cs typeface="Times New Roman" pitchFamily="18" charset="0"/>
                </a:rPr>
                <a:t>Cầu Rồng - Đà Nẵng</a:t>
              </a:r>
              <a:endParaRPr lang="vi-VN" sz="2000">
                <a:solidFill>
                  <a:srgbClr val="0000CC"/>
                </a:solidFill>
                <a:latin typeface="+mj-lt"/>
                <a:cs typeface="Times New Roman" pitchFamily="18" charset="0"/>
              </a:endParaRPr>
            </a:p>
          </p:txBody>
        </p:sp>
        <p:pic>
          <p:nvPicPr>
            <p:cNvPr id="14" name="Picture 2" descr="Cầu Rồng - Những hình ảnh đẹp mặt về Cầu Rồng Đà Nẵng | Taxi sân bay rẻ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2215" y="2989687"/>
              <a:ext cx="2725946" cy="1727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12831150" y="2966590"/>
            <a:ext cx="3079569" cy="2285256"/>
            <a:chOff x="12602550" y="2966590"/>
            <a:chExt cx="3079569" cy="2285256"/>
          </a:xfrm>
        </p:grpSpPr>
        <p:sp>
          <p:nvSpPr>
            <p:cNvPr id="16" name="Rectangle 15"/>
            <p:cNvSpPr/>
            <p:nvPr/>
          </p:nvSpPr>
          <p:spPr>
            <a:xfrm>
              <a:off x="12602550" y="4717585"/>
              <a:ext cx="3079569" cy="534261"/>
            </a:xfrm>
            <a:prstGeom prst="rect">
              <a:avLst/>
            </a:prstGeom>
          </p:spPr>
          <p:txBody>
            <a:bodyPr wrap="square" lIns="163334" tIns="81667" rIns="163334" bIns="81667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>
                  <a:solidFill>
                    <a:srgbClr val="0000CC"/>
                  </a:solidFill>
                  <a:latin typeface="+mj-lt"/>
                  <a:cs typeface="Times New Roman" pitchFamily="18" charset="0"/>
                </a:rPr>
                <a:t>Cầu Phú Mỹ - TP. HCM</a:t>
              </a:r>
              <a:endParaRPr lang="vi-VN" sz="2000">
                <a:solidFill>
                  <a:srgbClr val="0000CC"/>
                </a:solidFill>
                <a:latin typeface="+mj-lt"/>
                <a:cs typeface="Times New Roman" pitchFamily="18" charset="0"/>
              </a:endParaRPr>
            </a:p>
          </p:txBody>
        </p:sp>
        <p:pic>
          <p:nvPicPr>
            <p:cNvPr id="17" name="Picture 4" descr="Chú thích ảnh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79213" y="2966590"/>
              <a:ext cx="2590421" cy="1729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9205119" y="6066261"/>
            <a:ext cx="3505200" cy="2368271"/>
            <a:chOff x="8747919" y="6066261"/>
            <a:chExt cx="3505200" cy="2368271"/>
          </a:xfrm>
        </p:grpSpPr>
        <p:sp>
          <p:nvSpPr>
            <p:cNvPr id="19" name="Rectangle 18"/>
            <p:cNvSpPr/>
            <p:nvPr/>
          </p:nvSpPr>
          <p:spPr>
            <a:xfrm>
              <a:off x="8747919" y="7900271"/>
              <a:ext cx="3505200" cy="534261"/>
            </a:xfrm>
            <a:prstGeom prst="rect">
              <a:avLst/>
            </a:prstGeom>
          </p:spPr>
          <p:txBody>
            <a:bodyPr wrap="square" lIns="163334" tIns="81667" rIns="163334" bIns="81667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>
                  <a:solidFill>
                    <a:srgbClr val="0000CC"/>
                  </a:solidFill>
                  <a:latin typeface="+mj-lt"/>
                  <a:cs typeface="Times New Roman" pitchFamily="18" charset="0"/>
                </a:rPr>
                <a:t>Cầu Mỹ Thuận – Tiền Giang</a:t>
              </a:r>
              <a:endParaRPr lang="vi-VN" sz="2000">
                <a:solidFill>
                  <a:srgbClr val="0000CC"/>
                </a:solidFill>
                <a:latin typeface="+mj-lt"/>
                <a:cs typeface="Times New Roman" pitchFamily="18" charset="0"/>
              </a:endParaRPr>
            </a:p>
          </p:txBody>
        </p:sp>
        <p:pic>
          <p:nvPicPr>
            <p:cNvPr id="20" name="Picture 6" descr="Chú thích ảnh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8" r="11697"/>
            <a:stretch/>
          </p:blipFill>
          <p:spPr bwMode="auto">
            <a:xfrm>
              <a:off x="9185947" y="6066261"/>
              <a:ext cx="2686172" cy="183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13086426" y="6066261"/>
            <a:ext cx="2900493" cy="2316652"/>
            <a:chOff x="12857826" y="6066261"/>
            <a:chExt cx="2900493" cy="2316652"/>
          </a:xfrm>
        </p:grpSpPr>
        <p:sp>
          <p:nvSpPr>
            <p:cNvPr id="22" name="Rectangle 21"/>
            <p:cNvSpPr/>
            <p:nvPr/>
          </p:nvSpPr>
          <p:spPr>
            <a:xfrm>
              <a:off x="12857826" y="7882571"/>
              <a:ext cx="2900493" cy="500342"/>
            </a:xfrm>
            <a:prstGeom prst="rect">
              <a:avLst/>
            </a:prstGeom>
          </p:spPr>
          <p:txBody>
            <a:bodyPr wrap="square" lIns="163334" tIns="81667" rIns="163334" bIns="81667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>
                  <a:solidFill>
                    <a:srgbClr val="0000CC"/>
                  </a:solidFill>
                  <a:latin typeface="+mj-lt"/>
                  <a:cs typeface="Times New Roman" pitchFamily="18" charset="0"/>
                </a:rPr>
                <a:t>Cầu Cần Thơ</a:t>
              </a:r>
              <a:endParaRPr lang="vi-VN" sz="2000">
                <a:solidFill>
                  <a:srgbClr val="0000CC"/>
                </a:solidFill>
                <a:latin typeface="+mj-lt"/>
                <a:cs typeface="Times New Roman" pitchFamily="18" charset="0"/>
              </a:endParaRPr>
            </a:p>
          </p:txBody>
        </p:sp>
        <p:pic>
          <p:nvPicPr>
            <p:cNvPr id="23" name="Picture 8" descr="Chú thích ảnh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6173" y="6066261"/>
              <a:ext cx="2513461" cy="1750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angle 24"/>
          <p:cNvSpPr/>
          <p:nvPr/>
        </p:nvSpPr>
        <p:spPr>
          <a:xfrm>
            <a:off x="4409887" y="4102032"/>
            <a:ext cx="433621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nào chỉ âm thanh: </a:t>
            </a:r>
            <a:endParaRPr lang="en-US" sz="3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04519" y="4717585"/>
            <a:ext cx="188064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oàm oạp,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14125" y="4717585"/>
            <a:ext cx="228139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thơm thơm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3751" y="5775930"/>
            <a:ext cx="470739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nào chỉ hình dáng: </a:t>
            </a:r>
            <a:endParaRPr lang="en-US" sz="3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2963" y="6332728"/>
            <a:ext cx="209865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rung rinh,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300755" y="6332728"/>
            <a:ext cx="254589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mảnh khảnh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06902" y="7544916"/>
            <a:ext cx="4191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nào chỉ hương vị: </a:t>
            </a:r>
            <a:endParaRPr lang="en-US" sz="3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084357" y="8075136"/>
            <a:ext cx="188064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lêu khêu,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836325" y="8075136"/>
            <a:ext cx="213391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đăng đắng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2" grpId="1"/>
      <p:bldP spid="10" grpId="0"/>
      <p:bldP spid="25" grpId="0"/>
      <p:bldP spid="26" grpId="0"/>
      <p:bldP spid="27" grpId="0"/>
      <p:bldP spid="27" grpId="1"/>
      <p:bldP spid="28" grpId="0"/>
      <p:bldP spid="29" grpId="0"/>
      <p:bldP spid="29" grpId="1"/>
      <p:bldP spid="30" grpId="0"/>
      <p:bldP spid="31" grpId="0"/>
      <p:bldP spid="35" grpId="0"/>
      <p:bldP spid="35" grpId="1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280319" y="1647818"/>
            <a:ext cx="4191000" cy="677108"/>
            <a:chOff x="1373145" y="183568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373145" y="183568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576807" y="2473866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975519" y="2428220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816092" y="1258669"/>
            <a:ext cx="65199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T3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81C173-B2A4-6558-7635-12443D849844}"/>
              </a:ext>
            </a:extLst>
          </p:cNvPr>
          <p:cNvSpPr txBox="1"/>
          <p:nvPr/>
        </p:nvSpPr>
        <p:spPr>
          <a:xfrm>
            <a:off x="1016979" y="3429000"/>
            <a:ext cx="121505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Ở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kẽ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Theo 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0200209-4566-BA46-A2F5-2100C9E26FBC}"/>
              </a:ext>
            </a:extLst>
          </p:cNvPr>
          <p:cNvSpPr txBox="1"/>
          <p:nvPr/>
        </p:nvSpPr>
        <p:spPr>
          <a:xfrm>
            <a:off x="940779" y="6422557"/>
            <a:ext cx="122267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mịn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cẳng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vểnh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945C0BE-EF8E-E523-3C36-5DA3717062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542"/>
          <a:stretch/>
        </p:blipFill>
        <p:spPr>
          <a:xfrm>
            <a:off x="13319919" y="3255259"/>
            <a:ext cx="2746936" cy="24820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4EA6EF8-866F-73E2-6011-1158072D049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48519" y="6477000"/>
            <a:ext cx="2009775" cy="18669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280319" y="1647818"/>
            <a:ext cx="4191000" cy="677108"/>
            <a:chOff x="1373145" y="183568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373145" y="183568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576807" y="2473866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746919" y="2428220"/>
            <a:ext cx="141948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816092" y="1258669"/>
            <a:ext cx="65199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T3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2902D85-9BEC-C3AF-8E9E-A4206C55D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578652"/>
              </p:ext>
            </p:extLst>
          </p:nvPr>
        </p:nvGraphicFramePr>
        <p:xfrm>
          <a:off x="1204119" y="4572000"/>
          <a:ext cx="14194884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1628">
                  <a:extLst>
                    <a:ext uri="{9D8B030D-6E8A-4147-A177-3AD203B41FA5}">
                      <a16:colId xmlns:a16="http://schemas.microsoft.com/office/drawing/2014/main" val="396903713"/>
                    </a:ext>
                  </a:extLst>
                </a:gridCol>
                <a:gridCol w="4949277">
                  <a:extLst>
                    <a:ext uri="{9D8B030D-6E8A-4147-A177-3AD203B41FA5}">
                      <a16:colId xmlns:a16="http://schemas.microsoft.com/office/drawing/2014/main" val="2951195805"/>
                    </a:ext>
                  </a:extLst>
                </a:gridCol>
                <a:gridCol w="4513979">
                  <a:extLst>
                    <a:ext uri="{9D8B030D-6E8A-4147-A177-3AD203B41FA5}">
                      <a16:colId xmlns:a16="http://schemas.microsoft.com/office/drawing/2014/main" val="2798772935"/>
                    </a:ext>
                  </a:extLst>
                </a:gridCol>
              </a:tblGrid>
              <a:tr h="1084234">
                <a:tc>
                  <a:txBody>
                    <a:bodyPr/>
                    <a:lstStyle/>
                    <a:p>
                      <a:pPr algn="ctr">
                        <a:spcBef>
                          <a:spcPts val="2400"/>
                        </a:spcBef>
                      </a:pPr>
                      <a:r>
                        <a:rPr lang="en-US" sz="34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4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4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4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3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4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4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4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dáng</a:t>
                      </a:r>
                      <a:r>
                        <a:rPr lang="en-US" sz="34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400" dirty="0" err="1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34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endParaRPr lang="en-US" sz="34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3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3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686088"/>
                  </a:ext>
                </a:extLst>
              </a:tr>
              <a:tr h="1996440"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59270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67202F-20B7-7352-9A07-49B9EF465EE9}"/>
              </a:ext>
            </a:extLst>
          </p:cNvPr>
          <p:cNvCxnSpPr/>
          <p:nvPr/>
        </p:nvCxnSpPr>
        <p:spPr>
          <a:xfrm>
            <a:off x="5242719" y="3048000"/>
            <a:ext cx="32470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EECA379-F3CB-53FD-0ACA-752EACC06220}"/>
              </a:ext>
            </a:extLst>
          </p:cNvPr>
          <p:cNvCxnSpPr>
            <a:cxnSpLocks/>
          </p:cNvCxnSpPr>
          <p:nvPr/>
        </p:nvCxnSpPr>
        <p:spPr>
          <a:xfrm>
            <a:off x="11336018" y="3048000"/>
            <a:ext cx="30507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DA0BB3B-7EEA-C8BF-B045-2C5B8BAB1AC4}"/>
              </a:ext>
            </a:extLst>
          </p:cNvPr>
          <p:cNvSpPr txBox="1"/>
          <p:nvPr/>
        </p:nvSpPr>
        <p:spPr>
          <a:xfrm>
            <a:off x="1373823" y="3549133"/>
            <a:ext cx="2268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3D33DE-3DF9-8EC7-2B61-13AFE5E0FF28}"/>
              </a:ext>
            </a:extLst>
          </p:cNvPr>
          <p:cNvSpPr txBox="1"/>
          <p:nvPr/>
        </p:nvSpPr>
        <p:spPr>
          <a:xfrm>
            <a:off x="10881519" y="357006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C30E5B-CFDF-4FB3-F215-93705733E681}"/>
              </a:ext>
            </a:extLst>
          </p:cNvPr>
          <p:cNvSpPr txBox="1"/>
          <p:nvPr/>
        </p:nvSpPr>
        <p:spPr>
          <a:xfrm>
            <a:off x="3566319" y="3577228"/>
            <a:ext cx="117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3FC300-BEF2-1A65-B5CB-311802B3AEE7}"/>
              </a:ext>
            </a:extLst>
          </p:cNvPr>
          <p:cNvSpPr txBox="1"/>
          <p:nvPr/>
        </p:nvSpPr>
        <p:spPr>
          <a:xfrm>
            <a:off x="4582649" y="3576231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71FED4-1F33-9809-EC98-5774514EA2FE}"/>
              </a:ext>
            </a:extLst>
          </p:cNvPr>
          <p:cNvSpPr txBox="1"/>
          <p:nvPr/>
        </p:nvSpPr>
        <p:spPr>
          <a:xfrm>
            <a:off x="5715411" y="3590448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DDC93FB-B488-A384-2A02-5020B6FF3AB9}"/>
              </a:ext>
            </a:extLst>
          </p:cNvPr>
          <p:cNvSpPr txBox="1"/>
          <p:nvPr/>
        </p:nvSpPr>
        <p:spPr>
          <a:xfrm>
            <a:off x="6941290" y="3581189"/>
            <a:ext cx="2062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7EBFBA6-34EB-DB6F-FD2B-D4C624E5B402}"/>
              </a:ext>
            </a:extLst>
          </p:cNvPr>
          <p:cNvSpPr txBox="1"/>
          <p:nvPr/>
        </p:nvSpPr>
        <p:spPr>
          <a:xfrm>
            <a:off x="8695836" y="3583386"/>
            <a:ext cx="2554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35082A7-DF66-8179-0CCA-0609C90C0BBE}"/>
              </a:ext>
            </a:extLst>
          </p:cNvPr>
          <p:cNvSpPr txBox="1"/>
          <p:nvPr/>
        </p:nvSpPr>
        <p:spPr>
          <a:xfrm>
            <a:off x="11731393" y="3568700"/>
            <a:ext cx="1957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6047803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4899E-6 1.11111E-6 L -0.20515 0.273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57" y="136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7457E-6 -1.38889E-6 L -0.20213 0.2720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11" y="135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7535E-6 -8.33333E-7 L -0.50069 0.274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39" y="137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3775E-6 2.5E-6 L 0.28968 0.276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79" y="1381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2808E-7 -2.5E-6 L 0.28695 0.273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3" y="136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658E-6 2.77778E-7 L -0.05528 0.3564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9" y="178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26833E-7 -4.44444E-6 L -0.18019 0.3576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9" y="178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922E-7 -3.33333E-6 L 0.19159 0.281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75" y="140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0" grpId="0"/>
      <p:bldP spid="32" grpId="0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77370-7D38-7B6B-74FC-C78513C91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AB4B72-444F-3C39-6848-DD2FCC4FE471}"/>
              </a:ext>
            </a:extLst>
          </p:cNvPr>
          <p:cNvSpPr/>
          <p:nvPr/>
        </p:nvSpPr>
        <p:spPr>
          <a:xfrm>
            <a:off x="1966119" y="15240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Trò chơi : Kéo thả</a:t>
            </a:r>
            <a:endParaRPr lang="en-US" sz="48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301292-9D70-34FB-C42D-5574F338FC80}"/>
              </a:ext>
            </a:extLst>
          </p:cNvPr>
          <p:cNvSpPr txBox="1"/>
          <p:nvPr/>
        </p:nvSpPr>
        <p:spPr>
          <a:xfrm>
            <a:off x="11414919" y="8153400"/>
            <a:ext cx="4372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4"/>
              </a:rPr>
              <a:t>https://g.co/gemini/share/5bce46eeaf18</a:t>
            </a:r>
            <a:endParaRPr lang="en-US"/>
          </a:p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1927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280319" y="1647818"/>
            <a:ext cx="4191000" cy="677108"/>
            <a:chOff x="1373145" y="183568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373145" y="183568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576807" y="2473866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975519" y="242822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a,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863900" y="1394332"/>
            <a:ext cx="65199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T3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2902D85-9BEC-C3AF-8E9E-A4206C55D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295025"/>
              </p:ext>
            </p:extLst>
          </p:nvPr>
        </p:nvGraphicFramePr>
        <p:xfrm>
          <a:off x="1040877" y="3368133"/>
          <a:ext cx="14194884" cy="3344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396903713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951195805"/>
                    </a:ext>
                  </a:extLst>
                </a:gridCol>
                <a:gridCol w="4822284">
                  <a:extLst>
                    <a:ext uri="{9D8B030D-6E8A-4147-A177-3AD203B41FA5}">
                      <a16:colId xmlns:a16="http://schemas.microsoft.com/office/drawing/2014/main" val="2798772935"/>
                    </a:ext>
                  </a:extLst>
                </a:gridCol>
              </a:tblGrid>
              <a:tr h="1316414">
                <a:tc>
                  <a:txBody>
                    <a:bodyPr/>
                    <a:lstStyle/>
                    <a:p>
                      <a:pPr algn="ctr">
                        <a:spcBef>
                          <a:spcPts val="2400"/>
                        </a:spcBef>
                      </a:pPr>
                      <a:r>
                        <a:rPr lang="en-US" sz="36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6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36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dáng</a:t>
                      </a:r>
                      <a:r>
                        <a:rPr lang="en-US" sz="3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3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endParaRPr lang="en-US" sz="36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686088"/>
                  </a:ext>
                </a:extLst>
              </a:tr>
              <a:tr h="2027991"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59270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2DDC661-5446-2969-35AF-48DD4E373225}"/>
              </a:ext>
            </a:extLst>
          </p:cNvPr>
          <p:cNvSpPr txBox="1"/>
          <p:nvPr/>
        </p:nvSpPr>
        <p:spPr>
          <a:xfrm>
            <a:off x="1217530" y="7689629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41CA3C-8C21-065B-2C74-B5E8B3881CCC}"/>
              </a:ext>
            </a:extLst>
          </p:cNvPr>
          <p:cNvSpPr txBox="1"/>
          <p:nvPr/>
        </p:nvSpPr>
        <p:spPr>
          <a:xfrm>
            <a:off x="1331991" y="4991555"/>
            <a:ext cx="4261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kern="1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xanh, trắng, đỏ chót, tím ngắt,...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781BB8-E2FD-4BAA-5267-B17713B2D986}"/>
              </a:ext>
            </a:extLst>
          </p:cNvPr>
          <p:cNvSpPr txBox="1"/>
          <p:nvPr/>
        </p:nvSpPr>
        <p:spPr>
          <a:xfrm>
            <a:off x="5593731" y="4817746"/>
            <a:ext cx="4729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i="0" u="none" strike="noStrike" kern="1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 nhỏ, rộng mênh mông, hẹp, dày, mỏng, khổng l</a:t>
            </a:r>
            <a:r>
              <a:rPr lang="en-US" sz="3600" b="1" i="0" u="none" strike="noStrike" kern="1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ồ</a:t>
            </a:r>
            <a:r>
              <a:rPr lang="vi-VN" sz="3600" b="1" i="0" u="none" strike="noStrike" kern="1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tí hon,...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75B320-AF74-AAFD-069D-6BBF22F9AA5F}"/>
              </a:ext>
            </a:extLst>
          </p:cNvPr>
          <p:cNvSpPr txBox="1"/>
          <p:nvPr/>
        </p:nvSpPr>
        <p:spPr>
          <a:xfrm>
            <a:off x="10507170" y="4817746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kern="1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thơm, đắng, chua, cay, mặn, ngọt,...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4FD58E-6B5E-90A5-6CF8-8BFCB310AE92}"/>
              </a:ext>
            </a:extLst>
          </p:cNvPr>
          <p:cNvSpPr txBox="1"/>
          <p:nvPr/>
        </p:nvSpPr>
        <p:spPr>
          <a:xfrm>
            <a:off x="899319" y="6964538"/>
            <a:ext cx="8138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2 - 3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5FCF8CC-DA62-ACB5-2A6E-2F834224140F}"/>
              </a:ext>
            </a:extLst>
          </p:cNvPr>
          <p:cNvCxnSpPr/>
          <p:nvPr/>
        </p:nvCxnSpPr>
        <p:spPr>
          <a:xfrm>
            <a:off x="5166519" y="3048000"/>
            <a:ext cx="3962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4115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295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19812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44743D-3475-0FB0-4A2A-FB2B86443B0F}"/>
              </a:ext>
            </a:extLst>
          </p:cNvPr>
          <p:cNvSpPr txBox="1"/>
          <p:nvPr/>
        </p:nvSpPr>
        <p:spPr>
          <a:xfrm>
            <a:off x="365919" y="3318331"/>
            <a:ext cx="15011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CHỔI RƠM</a:t>
            </a:r>
          </a:p>
          <a:p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nhất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. Không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quanh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Tuy                 nhưng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r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Theo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9677B9DF-4B2A-0A60-6E5F-5397B88D431A}"/>
              </a:ext>
            </a:extLst>
          </p:cNvPr>
          <p:cNvSpPr/>
          <p:nvPr/>
        </p:nvSpPr>
        <p:spPr>
          <a:xfrm>
            <a:off x="4633119" y="4046196"/>
            <a:ext cx="7239000" cy="983004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957696-6F7C-C9CE-8981-9E8F84145A56}"/>
              </a:ext>
            </a:extLst>
          </p:cNvPr>
          <p:cNvSpPr txBox="1"/>
          <p:nvPr/>
        </p:nvSpPr>
        <p:spPr>
          <a:xfrm>
            <a:off x="8174648" y="4215384"/>
            <a:ext cx="1956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460B1A9-917D-1EB1-E791-AB8153AC48F5}"/>
              </a:ext>
            </a:extLst>
          </p:cNvPr>
          <p:cNvSpPr txBox="1"/>
          <p:nvPr/>
        </p:nvSpPr>
        <p:spPr>
          <a:xfrm>
            <a:off x="5541479" y="4231640"/>
            <a:ext cx="685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B69BB02-5E98-9573-546F-4B8F4EB05C4B}"/>
              </a:ext>
            </a:extLst>
          </p:cNvPr>
          <p:cNvSpPr txBox="1"/>
          <p:nvPr/>
        </p:nvSpPr>
        <p:spPr>
          <a:xfrm>
            <a:off x="6237035" y="4218939"/>
            <a:ext cx="2079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6C854166-3F10-550B-E604-253BF5502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1"/>
          <a:stretch/>
        </p:blipFill>
        <p:spPr>
          <a:xfrm>
            <a:off x="13505437" y="1939191"/>
            <a:ext cx="2428875" cy="335767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A344DD5-AD20-D974-4E33-B85595E20EB9}"/>
              </a:ext>
            </a:extLst>
          </p:cNvPr>
          <p:cNvCxnSpPr>
            <a:cxnSpLocks/>
          </p:cNvCxnSpPr>
          <p:nvPr/>
        </p:nvCxnSpPr>
        <p:spPr>
          <a:xfrm>
            <a:off x="6249304" y="2590800"/>
            <a:ext cx="44036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E08F7FD-7403-41DC-BBFC-9B83FB6A9D0E}"/>
              </a:ext>
            </a:extLst>
          </p:cNvPr>
          <p:cNvCxnSpPr>
            <a:cxnSpLocks/>
          </p:cNvCxnSpPr>
          <p:nvPr/>
        </p:nvCxnSpPr>
        <p:spPr>
          <a:xfrm>
            <a:off x="11795919" y="2590800"/>
            <a:ext cx="14318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DC75466-929F-E39E-30A5-F70B897C084A}"/>
              </a:ext>
            </a:extLst>
          </p:cNvPr>
          <p:cNvCxnSpPr>
            <a:cxnSpLocks/>
          </p:cNvCxnSpPr>
          <p:nvPr/>
        </p:nvCxnSpPr>
        <p:spPr>
          <a:xfrm>
            <a:off x="4709319" y="2590800"/>
            <a:ext cx="12032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1872119" y="5156200"/>
            <a:ext cx="990600" cy="4572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372519" y="5697765"/>
            <a:ext cx="1981200" cy="4572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031333" y="6807200"/>
            <a:ext cx="1852486" cy="4572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46022E-7 -0.00278 L 0.39596 0.090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3" y="46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2168E-6 -0.00278 L -0.23255 0.1505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2" y="76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6006E-8 -5.55556E-7 L -0.38046 0.2704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23" y="135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7" grpId="0" animBg="1"/>
      <p:bldP spid="19" grpId="0"/>
      <p:bldP spid="19" grpId="1"/>
      <p:bldP spid="51" grpId="0"/>
      <p:bldP spid="51" grpId="1"/>
      <p:bldP spid="53" grpId="0"/>
      <p:bldP spid="53" grpId="1"/>
      <p:bldP spid="2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9808</TotalTime>
  <Words>603</Words>
  <Application>Microsoft Office PowerPoint</Application>
  <PresentationFormat>Custom</PresentationFormat>
  <Paragraphs>80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Thương Phạm</cp:lastModifiedBy>
  <cp:revision>1062</cp:revision>
  <dcterms:created xsi:type="dcterms:W3CDTF">2008-09-09T22:52:10Z</dcterms:created>
  <dcterms:modified xsi:type="dcterms:W3CDTF">2025-08-15T09:26:21Z</dcterms:modified>
</cp:coreProperties>
</file>