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audio2.wav" ContentType="audio/wav"/>
  <Override PartName="/ppt/media/audio3.wav" ContentType="audio/wav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27" r:id="rId2"/>
    <p:sldId id="258" r:id="rId3"/>
    <p:sldId id="7770" r:id="rId4"/>
    <p:sldId id="275" r:id="rId5"/>
    <p:sldId id="257" r:id="rId6"/>
    <p:sldId id="262" r:id="rId7"/>
    <p:sldId id="328" r:id="rId8"/>
    <p:sldId id="265" r:id="rId9"/>
    <p:sldId id="266" r:id="rId10"/>
    <p:sldId id="7767" r:id="rId11"/>
    <p:sldId id="7769" r:id="rId12"/>
    <p:sldId id="269" r:id="rId13"/>
    <p:sldId id="270" r:id="rId14"/>
    <p:sldId id="271" r:id="rId15"/>
    <p:sldId id="272" r:id="rId16"/>
    <p:sldId id="7768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C4E1A0-69C9-4BF9-BC3F-89C73372CBE4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D25AA1-C652-4745-9713-D9040ED3D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998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66571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877AC7-561C-D61C-3377-9BBBEDBFE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F67A6AA-04DE-138E-4776-95FBF2CE73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CA436BE-72C6-AEA2-69EC-A01F3679D6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218BE83-2EFA-B828-F296-0E6DFFBEDC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6545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87703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30587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2DC291-EB64-1EDA-A761-4B110DDBF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391D3D4-BF88-E608-7478-4779F4BE38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8DA47B0-9DA0-86BA-B93F-BBA9793DEF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A699E3C-7AC5-3265-DC50-FDE1CC1367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492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8267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44051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75811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2716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407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43218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417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61BBA-D910-4627-9965-82E68C831C0E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5A9BB-FB41-4BFE-BA8A-228A969FF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379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61BBA-D910-4627-9965-82E68C831C0E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5A9BB-FB41-4BFE-BA8A-228A969FF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467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61BBA-D910-4627-9965-82E68C831C0E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5A9BB-FB41-4BFE-BA8A-228A969FF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977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61BBA-D910-4627-9965-82E68C831C0E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5A9BB-FB41-4BFE-BA8A-228A969FF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983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61BBA-D910-4627-9965-82E68C831C0E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5A9BB-FB41-4BFE-BA8A-228A969FF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509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61BBA-D910-4627-9965-82E68C831C0E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5A9BB-FB41-4BFE-BA8A-228A969FF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522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61BBA-D910-4627-9965-82E68C831C0E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5A9BB-FB41-4BFE-BA8A-228A969FF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995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61BBA-D910-4627-9965-82E68C831C0E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5A9BB-FB41-4BFE-BA8A-228A969FF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887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61BBA-D910-4627-9965-82E68C831C0E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5A9BB-FB41-4BFE-BA8A-228A969FF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868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61BBA-D910-4627-9965-82E68C831C0E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5A9BB-FB41-4BFE-BA8A-228A969FF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862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61BBA-D910-4627-9965-82E68C831C0E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5A9BB-FB41-4BFE-BA8A-228A969FF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250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261BBA-D910-4627-9965-82E68C831C0E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95A9BB-FB41-4BFE-BA8A-228A969FF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191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7.png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microsoft.com/office/2007/relationships/hdphoto" Target="../media/hdphoto3.wdp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g.co/gemini/share/56efe30a3e4b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2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gif"/><Relationship Id="rId5" Type="http://schemas.openxmlformats.org/officeDocument/2006/relationships/image" Target="../media/image40.gif"/><Relationship Id="rId4" Type="http://schemas.openxmlformats.org/officeDocument/2006/relationships/audio" Target="../media/audio4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3.wav"/><Relationship Id="rId7" Type="http://schemas.openxmlformats.org/officeDocument/2006/relationships/image" Target="../media/image4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gif"/><Relationship Id="rId5" Type="http://schemas.openxmlformats.org/officeDocument/2006/relationships/image" Target="../media/image40.gif"/><Relationship Id="rId4" Type="http://schemas.openxmlformats.org/officeDocument/2006/relationships/audio" Target="../media/audio4.wav"/><Relationship Id="rId9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3.wav"/><Relationship Id="rId7" Type="http://schemas.openxmlformats.org/officeDocument/2006/relationships/image" Target="../media/image4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gif"/><Relationship Id="rId5" Type="http://schemas.openxmlformats.org/officeDocument/2006/relationships/image" Target="../media/image40.gif"/><Relationship Id="rId4" Type="http://schemas.openxmlformats.org/officeDocument/2006/relationships/audio" Target="../media/audio4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19.png"/><Relationship Id="rId12" Type="http://schemas.openxmlformats.org/officeDocument/2006/relationships/image" Target="../media/image9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13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19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13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ayground.com/admin/quiz/66c4ad4b7fed13bc15cc038c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19.png"/><Relationship Id="rId12" Type="http://schemas.openxmlformats.org/officeDocument/2006/relationships/image" Target="../media/image9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13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audio" Target="../media/audio1.wav"/><Relationship Id="rId5" Type="http://schemas.openxmlformats.org/officeDocument/2006/relationships/image" Target="../media/image29.png"/><Relationship Id="rId10" Type="http://schemas.openxmlformats.org/officeDocument/2006/relationships/image" Target="../media/image31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394857" y="546585"/>
            <a:ext cx="7518400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22" b="1" dirty="0">
                <a:solidFill>
                  <a:srgbClr val="FF0066"/>
                </a:solidFill>
                <a:latin typeface="Times New Roman" pitchFamily="18" charset="0"/>
              </a:rPr>
              <a:t>TRƯỜNG TIỂU HỌC BÁT TRANG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6" y="4767541"/>
            <a:ext cx="1524000" cy="197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148112" y="3521247"/>
            <a:ext cx="8186058" cy="1358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8"/>
              </a:spcBef>
              <a:defRPr/>
            </a:pPr>
            <a:r>
              <a:rPr lang="en-US" sz="2996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996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996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996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996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en-US" sz="2996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996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348"/>
              </a:spcBef>
              <a:defRPr/>
            </a:pPr>
            <a:r>
              <a:rPr lang="en-US" sz="4045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2 </a:t>
            </a:r>
            <a:r>
              <a:rPr lang="en-US" sz="4045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TIẾT </a:t>
            </a:r>
            <a:r>
              <a:rPr lang="en-US" sz="4045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857828" y="1773019"/>
            <a:ext cx="8592457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6426848" y="5569576"/>
            <a:ext cx="4888162" cy="66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798" b="1" i="1" dirty="0" err="1">
                <a:latin typeface="Times New Roman" pitchFamily="18" charset="0"/>
              </a:rPr>
              <a:t>Giáo</a:t>
            </a:r>
            <a:r>
              <a:rPr lang="en-US" altLang="en-US" sz="1798" b="1" i="1" dirty="0">
                <a:latin typeface="Times New Roman" pitchFamily="18" charset="0"/>
              </a:rPr>
              <a:t> </a:t>
            </a:r>
            <a:r>
              <a:rPr lang="en-US" altLang="en-US" sz="1798" b="1" i="1" dirty="0" err="1">
                <a:latin typeface="Times New Roman" pitchFamily="18" charset="0"/>
              </a:rPr>
              <a:t>viên</a:t>
            </a:r>
            <a:r>
              <a:rPr lang="en-US" altLang="en-US" sz="1798" b="1" i="1" dirty="0">
                <a:latin typeface="Times New Roman" pitchFamily="18" charset="0"/>
              </a:rPr>
              <a:t>: Phạm </a:t>
            </a:r>
            <a:r>
              <a:rPr lang="en-US" altLang="en-US" sz="1798" b="1" i="1" dirty="0" err="1">
                <a:latin typeface="Times New Roman" pitchFamily="18" charset="0"/>
              </a:rPr>
              <a:t>Thị</a:t>
            </a:r>
            <a:r>
              <a:rPr lang="en-US" altLang="en-US" sz="1798" b="1" i="1" dirty="0">
                <a:latin typeface="Times New Roman" pitchFamily="18" charset="0"/>
              </a:rPr>
              <a:t> Th</a:t>
            </a:r>
            <a:r>
              <a:rPr lang="vi-VN" altLang="en-US" sz="1798" b="1" i="1" dirty="0">
                <a:latin typeface="Times New Roman" pitchFamily="18" charset="0"/>
              </a:rPr>
              <a:t>ư</a:t>
            </a:r>
            <a:r>
              <a:rPr lang="en-US" altLang="en-US" sz="1798" b="1" i="1" dirty="0" err="1">
                <a:latin typeface="Times New Roman" pitchFamily="18" charset="0"/>
              </a:rPr>
              <a:t>ơng</a:t>
            </a:r>
            <a:r>
              <a:rPr lang="en-US" altLang="en-US" sz="1798" b="1" i="1" dirty="0">
                <a:latin typeface="Times New Roman" pitchFamily="18" charset="0"/>
              </a:rPr>
              <a:t> - 1985</a:t>
            </a:r>
          </a:p>
          <a:p>
            <a:pPr eaLnBrk="1" hangingPunct="1"/>
            <a:r>
              <a:rPr lang="en-US" altLang="en-US" sz="1798" b="1" i="1" dirty="0" err="1">
                <a:latin typeface="Times New Roman" pitchFamily="18" charset="0"/>
              </a:rPr>
              <a:t>Lớp</a:t>
            </a:r>
            <a:r>
              <a:rPr lang="en-US" altLang="en-US" sz="1798" b="1" i="1">
                <a:latin typeface="Times New Roman" pitchFamily="18" charset="0"/>
              </a:rPr>
              <a:t>:  3A</a:t>
            </a:r>
            <a:endParaRPr lang="en-US" altLang="en-US" sz="1798" b="1" i="1" dirty="0">
              <a:latin typeface="Times New Roman" pitchFamily="18" charset="0"/>
            </a:endParaRP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091" y="4932254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306082" y="-142532"/>
            <a:ext cx="1558931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24406" y="-78428"/>
            <a:ext cx="1564876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4050695" y="108882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0491724" y="509002"/>
            <a:ext cx="1104295" cy="144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919805" y="4923776"/>
            <a:ext cx="1060752" cy="77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5063" y="4541700"/>
            <a:ext cx="3246937" cy="23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id="{E7E1A6DC-C3E4-4DDF-9EC8-D1FFB068AF5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882" y="0"/>
            <a:ext cx="1465118" cy="1828800"/>
          </a:xfrm>
          <a:prstGeom prst="rect">
            <a:avLst/>
          </a:prstGeom>
        </p:spPr>
      </p:pic>
      <p:pic>
        <p:nvPicPr>
          <p:cNvPr id="32" name="Picture 31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1AFCE37A-8C8F-4D04-BB1F-B29625A2967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656"/>
          <a:stretch/>
        </p:blipFill>
        <p:spPr>
          <a:xfrm>
            <a:off x="6431279" y="4156454"/>
            <a:ext cx="5760721" cy="2701546"/>
          </a:xfrm>
          <a:prstGeom prst="rect">
            <a:avLst/>
          </a:prstGeom>
        </p:spPr>
      </p:pic>
      <p:pic>
        <p:nvPicPr>
          <p:cNvPr id="35" name="Picture 34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FA252F38-3F78-49E6-B76C-15D75FB30A2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084" y="3259694"/>
            <a:ext cx="4023360" cy="40233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E1A15A6-58D3-4136-9CDF-38559A1090D3}"/>
              </a:ext>
            </a:extLst>
          </p:cNvPr>
          <p:cNvSpPr txBox="1"/>
          <p:nvPr/>
        </p:nvSpPr>
        <p:spPr>
          <a:xfrm>
            <a:off x="1449238" y="884724"/>
            <a:ext cx="95521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36" name="Rounded Rectangle 1">
            <a:extLst>
              <a:ext uri="{FF2B5EF4-FFF2-40B4-BE49-F238E27FC236}">
                <a16:creationId xmlns:a16="http://schemas.microsoft.com/office/drawing/2014/main" id="{986E748C-6630-45DB-81A9-8AE21E041A89}"/>
              </a:ext>
            </a:extLst>
          </p:cNvPr>
          <p:cNvSpPr/>
          <p:nvPr/>
        </p:nvSpPr>
        <p:spPr>
          <a:xfrm>
            <a:off x="2844348" y="1867424"/>
            <a:ext cx="2358024" cy="864096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45" name="Rounded Rectangle 28">
            <a:extLst>
              <a:ext uri="{FF2B5EF4-FFF2-40B4-BE49-F238E27FC236}">
                <a16:creationId xmlns:a16="http://schemas.microsoft.com/office/drawing/2014/main" id="{F933A7FD-50C1-467E-8F10-EDF99F802DE4}"/>
              </a:ext>
            </a:extLst>
          </p:cNvPr>
          <p:cNvSpPr/>
          <p:nvPr/>
        </p:nvSpPr>
        <p:spPr>
          <a:xfrm>
            <a:off x="6769238" y="1847414"/>
            <a:ext cx="2358024" cy="864096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46" name="Rounded Rectangle 6">
            <a:extLst>
              <a:ext uri="{FF2B5EF4-FFF2-40B4-BE49-F238E27FC236}">
                <a16:creationId xmlns:a16="http://schemas.microsoft.com/office/drawing/2014/main" id="{5DAEE0F3-8E10-495E-8DFE-78982A34BD13}"/>
              </a:ext>
            </a:extLst>
          </p:cNvPr>
          <p:cNvSpPr/>
          <p:nvPr/>
        </p:nvSpPr>
        <p:spPr>
          <a:xfrm>
            <a:off x="6304723" y="3179281"/>
            <a:ext cx="3607186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ay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7" name="Rounded Rectangle 7">
            <a:extLst>
              <a:ext uri="{FF2B5EF4-FFF2-40B4-BE49-F238E27FC236}">
                <a16:creationId xmlns:a16="http://schemas.microsoft.com/office/drawing/2014/main" id="{EAEC696D-47AC-4707-8FF5-6FC62E4A26C4}"/>
              </a:ext>
            </a:extLst>
          </p:cNvPr>
          <p:cNvSpPr/>
          <p:nvPr/>
        </p:nvSpPr>
        <p:spPr>
          <a:xfrm>
            <a:off x="6328141" y="4119774"/>
            <a:ext cx="5311409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đua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hót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vòm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8" name="Rounded Rectangle 8">
            <a:extLst>
              <a:ext uri="{FF2B5EF4-FFF2-40B4-BE49-F238E27FC236}">
                <a16:creationId xmlns:a16="http://schemas.microsoft.com/office/drawing/2014/main" id="{A93C65A9-65A4-4DB7-A291-4C3953A2F395}"/>
              </a:ext>
            </a:extLst>
          </p:cNvPr>
          <p:cNvSpPr/>
          <p:nvPr/>
        </p:nvSpPr>
        <p:spPr>
          <a:xfrm>
            <a:off x="6304721" y="4973415"/>
            <a:ext cx="3780405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bơi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hồ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nước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9" name="Rounded Rectangle 2">
            <a:extLst>
              <a:ext uri="{FF2B5EF4-FFF2-40B4-BE49-F238E27FC236}">
                <a16:creationId xmlns:a16="http://schemas.microsoft.com/office/drawing/2014/main" id="{52C2977F-4B09-42A2-A001-A33190CD6C8C}"/>
              </a:ext>
            </a:extLst>
          </p:cNvPr>
          <p:cNvSpPr/>
          <p:nvPr/>
        </p:nvSpPr>
        <p:spPr>
          <a:xfrm>
            <a:off x="3072613" y="3211493"/>
            <a:ext cx="2130259" cy="42417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chóc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0" name="Rounded Rectangle 15">
            <a:extLst>
              <a:ext uri="{FF2B5EF4-FFF2-40B4-BE49-F238E27FC236}">
                <a16:creationId xmlns:a16="http://schemas.microsoft.com/office/drawing/2014/main" id="{40C03522-E68D-467A-9F93-E72293CDFC89}"/>
              </a:ext>
            </a:extLst>
          </p:cNvPr>
          <p:cNvSpPr/>
          <p:nvPr/>
        </p:nvSpPr>
        <p:spPr>
          <a:xfrm>
            <a:off x="3059728" y="4125147"/>
            <a:ext cx="2035009" cy="42417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Bầy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ong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1" name="Rounded Rectangle 16">
            <a:extLst>
              <a:ext uri="{FF2B5EF4-FFF2-40B4-BE49-F238E27FC236}">
                <a16:creationId xmlns:a16="http://schemas.microsoft.com/office/drawing/2014/main" id="{57E090DA-F030-4454-BC1E-03C8EB9A5D31}"/>
              </a:ext>
            </a:extLst>
          </p:cNvPr>
          <p:cNvSpPr/>
          <p:nvPr/>
        </p:nvSpPr>
        <p:spPr>
          <a:xfrm>
            <a:off x="3088747" y="4996085"/>
            <a:ext cx="1917271" cy="42417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B83A1B9-7BDD-45CF-BB5F-1BC19CCC0310}"/>
              </a:ext>
            </a:extLst>
          </p:cNvPr>
          <p:cNvCxnSpPr>
            <a:cxnSpLocks/>
          </p:cNvCxnSpPr>
          <p:nvPr/>
        </p:nvCxnSpPr>
        <p:spPr>
          <a:xfrm>
            <a:off x="7831075" y="1399417"/>
            <a:ext cx="691057" cy="0"/>
          </a:xfrm>
          <a:prstGeom prst="line">
            <a:avLst/>
          </a:prstGeom>
          <a:noFill/>
          <a:ln w="25400" cap="flat" cmpd="sng" algn="ctr">
            <a:solidFill>
              <a:srgbClr val="FC7D77">
                <a:lumMod val="7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C8D36B8-A514-4019-9272-7CE7008EC551}"/>
              </a:ext>
            </a:extLst>
          </p:cNvPr>
          <p:cNvCxnSpPr>
            <a:cxnSpLocks/>
          </p:cNvCxnSpPr>
          <p:nvPr/>
        </p:nvCxnSpPr>
        <p:spPr>
          <a:xfrm>
            <a:off x="1963949" y="1408372"/>
            <a:ext cx="2061399" cy="0"/>
          </a:xfrm>
          <a:prstGeom prst="line">
            <a:avLst/>
          </a:prstGeom>
          <a:noFill/>
          <a:ln w="25400" cap="flat" cmpd="sng" algn="ctr">
            <a:solidFill>
              <a:srgbClr val="FC7D77">
                <a:lumMod val="7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7708597-876E-4D3F-8435-65E059CA8896}"/>
              </a:ext>
            </a:extLst>
          </p:cNvPr>
          <p:cNvCxnSpPr>
            <a:cxnSpLocks/>
          </p:cNvCxnSpPr>
          <p:nvPr/>
        </p:nvCxnSpPr>
        <p:spPr>
          <a:xfrm>
            <a:off x="9311639" y="1399417"/>
            <a:ext cx="1040468" cy="0"/>
          </a:xfrm>
          <a:prstGeom prst="line">
            <a:avLst/>
          </a:prstGeom>
          <a:noFill/>
          <a:ln w="25400" cap="flat" cmpd="sng" algn="ctr">
            <a:solidFill>
              <a:srgbClr val="FC7D77">
                <a:lumMod val="7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C2D8934-4A83-41B8-9920-B41A41F5E7C4}"/>
              </a:ext>
            </a:extLst>
          </p:cNvPr>
          <p:cNvCxnSpPr>
            <a:cxnSpLocks/>
          </p:cNvCxnSpPr>
          <p:nvPr/>
        </p:nvCxnSpPr>
        <p:spPr>
          <a:xfrm>
            <a:off x="4660489" y="1399417"/>
            <a:ext cx="691057" cy="0"/>
          </a:xfrm>
          <a:prstGeom prst="line">
            <a:avLst/>
          </a:prstGeom>
          <a:noFill/>
          <a:ln w="25400" cap="flat" cmpd="sng" algn="ctr">
            <a:solidFill>
              <a:srgbClr val="FC7D77">
                <a:lumMod val="7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3473933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91B07C91-3A5F-CBCE-0CED-80CA3012F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5FD560-69C1-4617-F2C2-D65C51637C1B}"/>
              </a:ext>
            </a:extLst>
          </p:cNvPr>
          <p:cNvSpPr txBox="1"/>
          <p:nvPr/>
        </p:nvSpPr>
        <p:spPr>
          <a:xfrm>
            <a:off x="3107322" y="1840182"/>
            <a:ext cx="67095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: GHÉP CÂU</a:t>
            </a:r>
            <a:endParaRPr lang="en-US" sz="4400" b="1" u="sng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rrow: Right 2">
            <a:hlinkClick r:id="rId3"/>
            <a:extLst>
              <a:ext uri="{FF2B5EF4-FFF2-40B4-BE49-F238E27FC236}">
                <a16:creationId xmlns:a16="http://schemas.microsoft.com/office/drawing/2014/main" id="{170EC2D1-A85E-8CC1-21BE-5153483D9ECD}"/>
              </a:ext>
            </a:extLst>
          </p:cNvPr>
          <p:cNvSpPr/>
          <p:nvPr/>
        </p:nvSpPr>
        <p:spPr>
          <a:xfrm>
            <a:off x="9522691" y="5855855"/>
            <a:ext cx="1717964" cy="76944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72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️⃣】 Tổng hợp đáp án game Đuổi hình bắt chữ (2710 câu) mới và đầy đủ nhất -  Tin Công Nghệ - Trường Thịnh ™">
            <a:extLst>
              <a:ext uri="{FF2B5EF4-FFF2-40B4-BE49-F238E27FC236}">
                <a16:creationId xmlns:a16="http://schemas.microsoft.com/office/drawing/2014/main" id="{1BA4A692-54F6-4BF7-8C0C-C7971AC892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8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09400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4">
            <a:extLst>
              <a:ext uri="{FF2B5EF4-FFF2-40B4-BE49-F238E27FC236}">
                <a16:creationId xmlns:a16="http://schemas.microsoft.com/office/drawing/2014/main" id="{1E6B83A8-847A-4B66-990C-2E3D1541F5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50" y="335578"/>
            <a:ext cx="8915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defTabSz="1219170" eaLnBrk="1" hangingPunct="1">
              <a:buClr>
                <a:srgbClr val="000000"/>
              </a:buClr>
            </a:pPr>
            <a:r>
              <a:rPr lang="en-US" sz="4400" b="1" kern="0" dirty="0" err="1">
                <a:solidFill>
                  <a:srgbClr val="FF33CC"/>
                </a:solidFill>
                <a:latin typeface="Arial" charset="0"/>
                <a:cs typeface="Arial"/>
                <a:sym typeface="Arial"/>
              </a:rPr>
              <a:t>Câu</a:t>
            </a:r>
            <a:r>
              <a:rPr lang="en-US" sz="4400" b="1" kern="0" dirty="0">
                <a:solidFill>
                  <a:srgbClr val="FF33CC"/>
                </a:solidFill>
                <a:latin typeface="Arial" charset="0"/>
                <a:cs typeface="Arial"/>
                <a:sym typeface="Arial"/>
              </a:rPr>
              <a:t> 1:</a:t>
            </a:r>
            <a:endParaRPr lang="en-US" sz="3600" b="1" kern="0" dirty="0">
              <a:solidFill>
                <a:srgbClr val="0000CC"/>
              </a:solidFill>
              <a:latin typeface="Arial" charset="0"/>
              <a:cs typeface="Arial"/>
              <a:sym typeface="Arial"/>
            </a:endParaRPr>
          </a:p>
        </p:txBody>
      </p:sp>
      <p:sp>
        <p:nvSpPr>
          <p:cNvPr id="32" name="Text Box 7">
            <a:extLst>
              <a:ext uri="{FF2B5EF4-FFF2-40B4-BE49-F238E27FC236}">
                <a16:creationId xmlns:a16="http://schemas.microsoft.com/office/drawing/2014/main" id="{76C7E3C2-4B92-46F0-ABF4-E92593DF1E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7118" y="5284857"/>
            <a:ext cx="77377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defTabSz="1219170" eaLnBrk="1" hangingPunct="1">
              <a:spcBef>
                <a:spcPct val="50000"/>
              </a:spcBef>
              <a:buClr>
                <a:srgbClr val="000000"/>
              </a:buClr>
            </a:pPr>
            <a:r>
              <a:rPr lang="en-US" sz="4000" b="1" kern="0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Đáp</a:t>
            </a:r>
            <a:r>
              <a:rPr lang="en-US" sz="4000" b="1" kern="0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án</a:t>
            </a:r>
            <a:r>
              <a:rPr lang="en-US" sz="4000" b="1" kern="0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: </a:t>
            </a:r>
            <a:r>
              <a:rPr lang="en-US" sz="4000" b="1" kern="0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Chúc</a:t>
            </a:r>
            <a:r>
              <a:rPr lang="en-US" sz="4000" b="1" kern="0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Tết</a:t>
            </a:r>
            <a:endParaRPr lang="en-US" sz="4000" b="1" kern="0" dirty="0">
              <a:solidFill>
                <a:srgbClr val="0000CC"/>
              </a:solidFill>
              <a:latin typeface="Arial" charset="0"/>
              <a:cs typeface="Arial"/>
              <a:sym typeface="Arial"/>
            </a:endParaRPr>
          </a:p>
        </p:txBody>
      </p:sp>
      <p:pic>
        <p:nvPicPr>
          <p:cNvPr id="33" name="Picture 8" descr="tht25788865">
            <a:extLst>
              <a:ext uri="{FF2B5EF4-FFF2-40B4-BE49-F238E27FC236}">
                <a16:creationId xmlns:a16="http://schemas.microsoft.com/office/drawing/2014/main" id="{C89EDD20-F3F4-4645-B9FA-5FF57D95A4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9" descr="tht25788865">
            <a:extLst>
              <a:ext uri="{FF2B5EF4-FFF2-40B4-BE49-F238E27FC236}">
                <a16:creationId xmlns:a16="http://schemas.microsoft.com/office/drawing/2014/main" id="{CBF89B1B-3906-4FF6-950E-7E744953C1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0" descr="tht25788865">
            <a:extLst>
              <a:ext uri="{FF2B5EF4-FFF2-40B4-BE49-F238E27FC236}">
                <a16:creationId xmlns:a16="http://schemas.microsoft.com/office/drawing/2014/main" id="{0603BD82-1C6A-4BDF-906C-8D61A30C40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2362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1" descr="tht25788865">
            <a:extLst>
              <a:ext uri="{FF2B5EF4-FFF2-40B4-BE49-F238E27FC236}">
                <a16:creationId xmlns:a16="http://schemas.microsoft.com/office/drawing/2014/main" id="{FE878D1D-110E-42A4-B1F6-C581A5FD82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799" y="0"/>
            <a:ext cx="3819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3" descr="F9849DCFA90C473196ECD16214E77005">
            <a:extLst>
              <a:ext uri="{FF2B5EF4-FFF2-40B4-BE49-F238E27FC236}">
                <a16:creationId xmlns:a16="http://schemas.microsoft.com/office/drawing/2014/main" id="{D117C044-90F8-4EBD-AD85-83CDF282C0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48600" y="5486400"/>
            <a:ext cx="2819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AutoShape 38">
            <a:extLst>
              <a:ext uri="{FF2B5EF4-FFF2-40B4-BE49-F238E27FC236}">
                <a16:creationId xmlns:a16="http://schemas.microsoft.com/office/drawing/2014/main" id="{81A08EC1-88FA-4046-A28D-8CBC444140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FF0000"/>
                </a:solidFill>
                <a:latin typeface="Arial" charset="0"/>
                <a:cs typeface="Arial"/>
                <a:sym typeface="Arial"/>
              </a:rPr>
              <a:t>0</a:t>
            </a:r>
          </a:p>
        </p:txBody>
      </p:sp>
      <p:sp>
        <p:nvSpPr>
          <p:cNvPr id="39" name="AutoShape 39">
            <a:extLst>
              <a:ext uri="{FF2B5EF4-FFF2-40B4-BE49-F238E27FC236}">
                <a16:creationId xmlns:a16="http://schemas.microsoft.com/office/drawing/2014/main" id="{27B0FE45-9729-4034-A8C3-3064A52A42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800000"/>
                </a:solidFill>
                <a:latin typeface="Arial" charset="0"/>
                <a:cs typeface="Arial"/>
                <a:sym typeface="Arial"/>
              </a:rPr>
              <a:t>1</a:t>
            </a:r>
          </a:p>
        </p:txBody>
      </p:sp>
      <p:sp>
        <p:nvSpPr>
          <p:cNvPr id="40" name="AutoShape 40">
            <a:extLst>
              <a:ext uri="{FF2B5EF4-FFF2-40B4-BE49-F238E27FC236}">
                <a16:creationId xmlns:a16="http://schemas.microsoft.com/office/drawing/2014/main" id="{4859CD73-7940-4271-B996-4DBBDC28B8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2</a:t>
            </a:r>
          </a:p>
        </p:txBody>
      </p:sp>
      <p:sp>
        <p:nvSpPr>
          <p:cNvPr id="41" name="AutoShape 41">
            <a:extLst>
              <a:ext uri="{FF2B5EF4-FFF2-40B4-BE49-F238E27FC236}">
                <a16:creationId xmlns:a16="http://schemas.microsoft.com/office/drawing/2014/main" id="{FDFB79EA-244B-48AC-A8F3-12BA8A6742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3</a:t>
            </a:r>
          </a:p>
        </p:txBody>
      </p:sp>
      <p:sp>
        <p:nvSpPr>
          <p:cNvPr id="42" name="AutoShape 75">
            <a:extLst>
              <a:ext uri="{FF2B5EF4-FFF2-40B4-BE49-F238E27FC236}">
                <a16:creationId xmlns:a16="http://schemas.microsoft.com/office/drawing/2014/main" id="{6F4FC47B-B0DF-4397-80D1-EACC5024C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4</a:t>
            </a:r>
          </a:p>
        </p:txBody>
      </p:sp>
      <p:sp>
        <p:nvSpPr>
          <p:cNvPr id="43" name="AutoShape 76">
            <a:extLst>
              <a:ext uri="{FF2B5EF4-FFF2-40B4-BE49-F238E27FC236}">
                <a16:creationId xmlns:a16="http://schemas.microsoft.com/office/drawing/2014/main" id="{E64EAB3B-ED0F-4398-8280-07F64AB337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5</a:t>
            </a:r>
          </a:p>
        </p:txBody>
      </p:sp>
      <p:sp>
        <p:nvSpPr>
          <p:cNvPr id="44" name="AutoShape 77">
            <a:extLst>
              <a:ext uri="{FF2B5EF4-FFF2-40B4-BE49-F238E27FC236}">
                <a16:creationId xmlns:a16="http://schemas.microsoft.com/office/drawing/2014/main" id="{83719523-6030-4B89-B82C-118C1E84B2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6</a:t>
            </a:r>
          </a:p>
        </p:txBody>
      </p:sp>
      <p:sp>
        <p:nvSpPr>
          <p:cNvPr id="45" name="AutoShape 78">
            <a:extLst>
              <a:ext uri="{FF2B5EF4-FFF2-40B4-BE49-F238E27FC236}">
                <a16:creationId xmlns:a16="http://schemas.microsoft.com/office/drawing/2014/main" id="{3F04C00C-9C0E-468B-8C78-D2C3A24A24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7</a:t>
            </a:r>
          </a:p>
        </p:txBody>
      </p:sp>
      <p:sp>
        <p:nvSpPr>
          <p:cNvPr id="46" name="AutoShape 79">
            <a:extLst>
              <a:ext uri="{FF2B5EF4-FFF2-40B4-BE49-F238E27FC236}">
                <a16:creationId xmlns:a16="http://schemas.microsoft.com/office/drawing/2014/main" id="{360FB143-D9BB-44BD-83DA-6955F7EA78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8</a:t>
            </a:r>
          </a:p>
        </p:txBody>
      </p:sp>
      <p:sp>
        <p:nvSpPr>
          <p:cNvPr id="68" name="AutoShape 80">
            <a:extLst>
              <a:ext uri="{FF2B5EF4-FFF2-40B4-BE49-F238E27FC236}">
                <a16:creationId xmlns:a16="http://schemas.microsoft.com/office/drawing/2014/main" id="{4FC6BBCC-CE0C-4FAA-931A-D0C84536A8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9</a:t>
            </a:r>
          </a:p>
        </p:txBody>
      </p:sp>
      <p:sp>
        <p:nvSpPr>
          <p:cNvPr id="69" name="AutoShape 81">
            <a:extLst>
              <a:ext uri="{FF2B5EF4-FFF2-40B4-BE49-F238E27FC236}">
                <a16:creationId xmlns:a16="http://schemas.microsoft.com/office/drawing/2014/main" id="{B13EA978-D1F9-40FC-AF18-8CCD02BDAD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10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2D4A3DC3-7200-4077-9B1B-0378236227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686" y="504825"/>
            <a:ext cx="4676775" cy="4676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371217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1000" fill="hold"/>
                                        <p:tgtEl>
                                          <p:spTgt spid="3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68" grpId="0" animBg="1"/>
      <p:bldP spid="6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Box 4">
            <a:extLst>
              <a:ext uri="{FF2B5EF4-FFF2-40B4-BE49-F238E27FC236}">
                <a16:creationId xmlns:a16="http://schemas.microsoft.com/office/drawing/2014/main" id="{62144F74-6E4A-422E-A23B-CD28F6373B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81001"/>
            <a:ext cx="8915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defTabSz="1219170" eaLnBrk="1" hangingPunct="1">
              <a:buClr>
                <a:srgbClr val="000000"/>
              </a:buClr>
            </a:pPr>
            <a:r>
              <a:rPr lang="en-US" sz="4400" b="1" kern="0" dirty="0" err="1">
                <a:solidFill>
                  <a:srgbClr val="FF33CC"/>
                </a:solidFill>
                <a:latin typeface="Arial" charset="0"/>
                <a:cs typeface="Arial"/>
                <a:sym typeface="Arial"/>
              </a:rPr>
              <a:t>Câu</a:t>
            </a:r>
            <a:r>
              <a:rPr lang="en-US" sz="4400" b="1" kern="0" dirty="0">
                <a:solidFill>
                  <a:srgbClr val="FF33CC"/>
                </a:solidFill>
                <a:latin typeface="Arial" charset="0"/>
                <a:cs typeface="Arial"/>
                <a:sym typeface="Arial"/>
              </a:rPr>
              <a:t> 2:</a:t>
            </a:r>
            <a:endParaRPr lang="en-US" sz="3600" b="1" kern="0" dirty="0">
              <a:solidFill>
                <a:srgbClr val="0000CC"/>
              </a:solidFill>
              <a:latin typeface="Arial" charset="0"/>
              <a:cs typeface="Arial"/>
              <a:sym typeface="Arial"/>
            </a:endParaRPr>
          </a:p>
        </p:txBody>
      </p:sp>
      <p:sp>
        <p:nvSpPr>
          <p:cNvPr id="28" name="Text Box 7">
            <a:extLst>
              <a:ext uri="{FF2B5EF4-FFF2-40B4-BE49-F238E27FC236}">
                <a16:creationId xmlns:a16="http://schemas.microsoft.com/office/drawing/2014/main" id="{53F137A5-3373-4F64-B1E5-2D6F547B5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2436" y="5470525"/>
            <a:ext cx="77377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defTabSz="1219170" eaLnBrk="1" hangingPunct="1">
              <a:spcBef>
                <a:spcPct val="50000"/>
              </a:spcBef>
              <a:buClr>
                <a:srgbClr val="000000"/>
              </a:buClr>
            </a:pPr>
            <a:r>
              <a:rPr lang="en-US" sz="4000" b="1" kern="0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Đáp</a:t>
            </a:r>
            <a:r>
              <a:rPr lang="en-US" sz="4000" b="1" kern="0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án</a:t>
            </a:r>
            <a:r>
              <a:rPr lang="en-US" sz="4000" b="1" kern="0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: </a:t>
            </a:r>
            <a:r>
              <a:rPr lang="en-US" sz="4000" b="1" kern="0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Hoa</a:t>
            </a:r>
            <a:r>
              <a:rPr lang="en-US" sz="4000" b="1" kern="0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đào</a:t>
            </a:r>
            <a:endParaRPr lang="en-US" sz="4000" b="1" kern="0" dirty="0">
              <a:solidFill>
                <a:srgbClr val="0000CC"/>
              </a:solidFill>
              <a:latin typeface="Arial" charset="0"/>
              <a:cs typeface="Arial"/>
              <a:sym typeface="Arial"/>
            </a:endParaRPr>
          </a:p>
        </p:txBody>
      </p:sp>
      <p:pic>
        <p:nvPicPr>
          <p:cNvPr id="29" name="Picture 8" descr="tht25788865">
            <a:extLst>
              <a:ext uri="{FF2B5EF4-FFF2-40B4-BE49-F238E27FC236}">
                <a16:creationId xmlns:a16="http://schemas.microsoft.com/office/drawing/2014/main" id="{795F9270-8B3A-474B-9398-3D369311F5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9" descr="tht25788865">
            <a:extLst>
              <a:ext uri="{FF2B5EF4-FFF2-40B4-BE49-F238E27FC236}">
                <a16:creationId xmlns:a16="http://schemas.microsoft.com/office/drawing/2014/main" id="{E7A9BDE3-EDB4-4624-8B30-C43BD03B99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10" descr="tht25788865">
            <a:extLst>
              <a:ext uri="{FF2B5EF4-FFF2-40B4-BE49-F238E27FC236}">
                <a16:creationId xmlns:a16="http://schemas.microsoft.com/office/drawing/2014/main" id="{BACE0167-CC78-41A9-BECB-95D0620577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2362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11" descr="tht25788865">
            <a:extLst>
              <a:ext uri="{FF2B5EF4-FFF2-40B4-BE49-F238E27FC236}">
                <a16:creationId xmlns:a16="http://schemas.microsoft.com/office/drawing/2014/main" id="{595844F4-19FA-4302-9D51-C56CCFA8FE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13" descr="F9849DCFA90C473196ECD16214E77005">
            <a:extLst>
              <a:ext uri="{FF2B5EF4-FFF2-40B4-BE49-F238E27FC236}">
                <a16:creationId xmlns:a16="http://schemas.microsoft.com/office/drawing/2014/main" id="{79BF3438-6C72-4482-A631-9B8AD10B5B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48600" y="5486400"/>
            <a:ext cx="2819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AutoShape 38">
            <a:extLst>
              <a:ext uri="{FF2B5EF4-FFF2-40B4-BE49-F238E27FC236}">
                <a16:creationId xmlns:a16="http://schemas.microsoft.com/office/drawing/2014/main" id="{61546E42-70E3-47FA-9333-482EAB18A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FF0000"/>
                </a:solidFill>
                <a:latin typeface="Arial" charset="0"/>
                <a:cs typeface="Arial"/>
                <a:sym typeface="Arial"/>
              </a:rPr>
              <a:t>0</a:t>
            </a:r>
          </a:p>
        </p:txBody>
      </p:sp>
      <p:sp>
        <p:nvSpPr>
          <p:cNvPr id="51" name="AutoShape 39">
            <a:extLst>
              <a:ext uri="{FF2B5EF4-FFF2-40B4-BE49-F238E27FC236}">
                <a16:creationId xmlns:a16="http://schemas.microsoft.com/office/drawing/2014/main" id="{B95C13E1-0889-4EC9-8FA2-69205A62DB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800000"/>
                </a:solidFill>
                <a:latin typeface="Arial" charset="0"/>
                <a:cs typeface="Arial"/>
                <a:sym typeface="Arial"/>
              </a:rPr>
              <a:t>1</a:t>
            </a:r>
          </a:p>
        </p:txBody>
      </p:sp>
      <p:sp>
        <p:nvSpPr>
          <p:cNvPr id="52" name="AutoShape 40">
            <a:extLst>
              <a:ext uri="{FF2B5EF4-FFF2-40B4-BE49-F238E27FC236}">
                <a16:creationId xmlns:a16="http://schemas.microsoft.com/office/drawing/2014/main" id="{F08EA19F-BC16-447A-BE6C-0C718FC6D1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2</a:t>
            </a:r>
          </a:p>
        </p:txBody>
      </p:sp>
      <p:sp>
        <p:nvSpPr>
          <p:cNvPr id="53" name="AutoShape 41">
            <a:extLst>
              <a:ext uri="{FF2B5EF4-FFF2-40B4-BE49-F238E27FC236}">
                <a16:creationId xmlns:a16="http://schemas.microsoft.com/office/drawing/2014/main" id="{58A5FA56-DDAA-4132-96A9-A55E917AA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3</a:t>
            </a:r>
          </a:p>
        </p:txBody>
      </p:sp>
      <p:sp>
        <p:nvSpPr>
          <p:cNvPr id="54" name="AutoShape 75">
            <a:extLst>
              <a:ext uri="{FF2B5EF4-FFF2-40B4-BE49-F238E27FC236}">
                <a16:creationId xmlns:a16="http://schemas.microsoft.com/office/drawing/2014/main" id="{DE000E8D-FA91-4E5B-B8F9-2397BE679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4</a:t>
            </a:r>
          </a:p>
        </p:txBody>
      </p:sp>
      <p:sp>
        <p:nvSpPr>
          <p:cNvPr id="55" name="AutoShape 76">
            <a:extLst>
              <a:ext uri="{FF2B5EF4-FFF2-40B4-BE49-F238E27FC236}">
                <a16:creationId xmlns:a16="http://schemas.microsoft.com/office/drawing/2014/main" id="{F9897ED9-AD67-4DBE-84FF-9AE08091FF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5</a:t>
            </a:r>
          </a:p>
        </p:txBody>
      </p:sp>
      <p:sp>
        <p:nvSpPr>
          <p:cNvPr id="56" name="AutoShape 77">
            <a:extLst>
              <a:ext uri="{FF2B5EF4-FFF2-40B4-BE49-F238E27FC236}">
                <a16:creationId xmlns:a16="http://schemas.microsoft.com/office/drawing/2014/main" id="{1FF82CCB-B842-4B0A-8A7E-C902D65C6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6</a:t>
            </a:r>
          </a:p>
        </p:txBody>
      </p:sp>
      <p:sp>
        <p:nvSpPr>
          <p:cNvPr id="57" name="AutoShape 78">
            <a:extLst>
              <a:ext uri="{FF2B5EF4-FFF2-40B4-BE49-F238E27FC236}">
                <a16:creationId xmlns:a16="http://schemas.microsoft.com/office/drawing/2014/main" id="{C1996F82-5C49-471A-B169-F17CFF6E8D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7</a:t>
            </a:r>
          </a:p>
        </p:txBody>
      </p:sp>
      <p:sp>
        <p:nvSpPr>
          <p:cNvPr id="58" name="AutoShape 79">
            <a:extLst>
              <a:ext uri="{FF2B5EF4-FFF2-40B4-BE49-F238E27FC236}">
                <a16:creationId xmlns:a16="http://schemas.microsoft.com/office/drawing/2014/main" id="{ADEAA3F0-EECD-4F44-B2DB-593068C55C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8</a:t>
            </a:r>
          </a:p>
        </p:txBody>
      </p:sp>
      <p:sp>
        <p:nvSpPr>
          <p:cNvPr id="59" name="AutoShape 80">
            <a:extLst>
              <a:ext uri="{FF2B5EF4-FFF2-40B4-BE49-F238E27FC236}">
                <a16:creationId xmlns:a16="http://schemas.microsoft.com/office/drawing/2014/main" id="{62163E91-8481-45B1-A15D-4A592CEF4E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9</a:t>
            </a:r>
          </a:p>
        </p:txBody>
      </p:sp>
      <p:sp>
        <p:nvSpPr>
          <p:cNvPr id="60" name="AutoShape 81">
            <a:extLst>
              <a:ext uri="{FF2B5EF4-FFF2-40B4-BE49-F238E27FC236}">
                <a16:creationId xmlns:a16="http://schemas.microsoft.com/office/drawing/2014/main" id="{D794CF04-694C-4142-9563-EF39BDA617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10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DE4C0F8A-7D46-436C-9B42-4018F6DA46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2600" y="2123700"/>
            <a:ext cx="4667808" cy="2373567"/>
          </a:xfrm>
          <a:prstGeom prst="rect">
            <a:avLst/>
          </a:prstGeom>
        </p:spPr>
      </p:pic>
      <p:pic>
        <p:nvPicPr>
          <p:cNvPr id="67" name="Picture 2" descr="Món ăn thuốc từ quả đào">
            <a:extLst>
              <a:ext uri="{FF2B5EF4-FFF2-40B4-BE49-F238E27FC236}">
                <a16:creationId xmlns:a16="http://schemas.microsoft.com/office/drawing/2014/main" id="{33DAD74A-6BD8-4B95-B024-12D21E5BE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50" b="99750" l="0" r="976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519" y="1439367"/>
            <a:ext cx="4069712" cy="3493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92786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1000" fill="hold"/>
                                        <p:tgtEl>
                                          <p:spTgt spid="5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/>
          <p:cNvSpPr txBox="1">
            <a:spLocks noChangeArrowheads="1"/>
          </p:cNvSpPr>
          <p:nvPr/>
        </p:nvSpPr>
        <p:spPr bwMode="auto">
          <a:xfrm>
            <a:off x="1752600" y="381001"/>
            <a:ext cx="8915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defTabSz="914377" eaLnBrk="1" hangingPunct="1"/>
            <a:r>
              <a:rPr lang="en-US" sz="4400" b="1" dirty="0" err="1">
                <a:solidFill>
                  <a:srgbClr val="FF33CC"/>
                </a:solidFill>
                <a:latin typeface="Arial" charset="0"/>
                <a:cs typeface="Arial"/>
                <a:sym typeface="Arial"/>
              </a:rPr>
              <a:t>Câu</a:t>
            </a:r>
            <a:r>
              <a:rPr lang="en-US" sz="4400" b="1" dirty="0">
                <a:solidFill>
                  <a:srgbClr val="FF33CC"/>
                </a:solidFill>
                <a:latin typeface="Arial" charset="0"/>
                <a:cs typeface="Arial"/>
                <a:sym typeface="Arial"/>
              </a:rPr>
              <a:t> 3:</a:t>
            </a:r>
            <a:endParaRPr lang="en-US" sz="3600" b="1" dirty="0">
              <a:solidFill>
                <a:srgbClr val="0000CC"/>
              </a:solidFill>
              <a:latin typeface="Arial" charset="0"/>
              <a:cs typeface="Arial"/>
              <a:sym typeface="Arial"/>
            </a:endParaRPr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1482436" y="5470525"/>
            <a:ext cx="77377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defTabSz="914377" eaLnBrk="1" hangingPunct="1">
              <a:spcBef>
                <a:spcPct val="50000"/>
              </a:spcBef>
            </a:pPr>
            <a:r>
              <a:rPr lang="en-US" sz="4000" b="1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Đáp</a:t>
            </a:r>
            <a:r>
              <a:rPr lang="en-US" sz="4000" b="1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án</a:t>
            </a:r>
            <a:r>
              <a:rPr lang="en-US" sz="4000" b="1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: </a:t>
            </a:r>
            <a:r>
              <a:rPr lang="en-US" sz="4000" b="1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Pháo</a:t>
            </a:r>
            <a:r>
              <a:rPr lang="en-US" sz="4000" b="1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hoa</a:t>
            </a:r>
            <a:endParaRPr lang="en-US" sz="4000" b="1" dirty="0">
              <a:solidFill>
                <a:srgbClr val="0000CC"/>
              </a:solidFill>
              <a:latin typeface="Arial" charset="0"/>
              <a:cs typeface="Arial"/>
              <a:sym typeface="Arial"/>
            </a:endParaRPr>
          </a:p>
        </p:txBody>
      </p:sp>
      <p:pic>
        <p:nvPicPr>
          <p:cNvPr id="5125" name="Picture 8" descr="tht2578886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9" descr="tht2578886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0" descr="tht2578886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2362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11" descr="tht2578886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3" descr="F9849DCFA90C473196ECD16214E7700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48600" y="5486400"/>
            <a:ext cx="2819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AutoShape 38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FF0000"/>
                </a:solidFill>
                <a:latin typeface="Arial" charset="0"/>
                <a:cs typeface="Arial"/>
                <a:sym typeface="Arial"/>
              </a:rPr>
              <a:t>0</a:t>
            </a:r>
          </a:p>
        </p:txBody>
      </p:sp>
      <p:sp>
        <p:nvSpPr>
          <p:cNvPr id="32" name="AutoShape 39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800000"/>
                </a:solidFill>
                <a:latin typeface="Arial" charset="0"/>
                <a:cs typeface="Arial"/>
                <a:sym typeface="Arial"/>
              </a:rPr>
              <a:t>1</a:t>
            </a:r>
          </a:p>
        </p:txBody>
      </p:sp>
      <p:sp>
        <p:nvSpPr>
          <p:cNvPr id="33" name="AutoShape 40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2</a:t>
            </a:r>
          </a:p>
        </p:txBody>
      </p:sp>
      <p:sp>
        <p:nvSpPr>
          <p:cNvPr id="34" name="AutoShape 41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3</a:t>
            </a:r>
          </a:p>
        </p:txBody>
      </p:sp>
      <p:sp>
        <p:nvSpPr>
          <p:cNvPr id="35" name="AutoShape 75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4</a:t>
            </a:r>
          </a:p>
        </p:txBody>
      </p:sp>
      <p:sp>
        <p:nvSpPr>
          <p:cNvPr id="36" name="AutoShape 76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5</a:t>
            </a:r>
          </a:p>
        </p:txBody>
      </p:sp>
      <p:sp>
        <p:nvSpPr>
          <p:cNvPr id="37" name="AutoShape 77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6</a:t>
            </a:r>
          </a:p>
        </p:txBody>
      </p:sp>
      <p:sp>
        <p:nvSpPr>
          <p:cNvPr id="38" name="AutoShape 78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7</a:t>
            </a:r>
          </a:p>
        </p:txBody>
      </p:sp>
      <p:sp>
        <p:nvSpPr>
          <p:cNvPr id="39" name="AutoShape 79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8</a:t>
            </a:r>
          </a:p>
        </p:txBody>
      </p:sp>
      <p:sp>
        <p:nvSpPr>
          <p:cNvPr id="40" name="AutoShape 80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9</a:t>
            </a:r>
          </a:p>
        </p:txBody>
      </p:sp>
      <p:sp>
        <p:nvSpPr>
          <p:cNvPr id="41" name="AutoShape 81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97560" y="1628864"/>
            <a:ext cx="5826080" cy="2962546"/>
          </a:xfrm>
          <a:prstGeom prst="rect">
            <a:avLst/>
          </a:prstGeom>
        </p:spPr>
      </p:pic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C1D5F2E0-F265-4987-B1E6-2DEE676B4A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72" y="786583"/>
            <a:ext cx="5142858" cy="514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7252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1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3" grpId="0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EA2DBC3-284E-4C10-AA33-DB2DBA0F0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096" y="-75941"/>
            <a:ext cx="12192000" cy="685800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448046AB-65A7-493A-98BD-292D415127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8" y="4325261"/>
            <a:ext cx="12191999" cy="253273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2BDFC3D-4714-4C66-A4F6-808B2E8781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87" y="207801"/>
            <a:ext cx="3387206" cy="1417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9E46D1-B4C2-4D4C-9E38-795EEB6FF3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116" y="157398"/>
            <a:ext cx="2243020" cy="102356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3DB995E-DE42-42A7-8912-5781616424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179" y="181539"/>
            <a:ext cx="1605310" cy="574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2B113F0-5CE1-46FB-95DC-B125045FD3C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756" y="1551077"/>
            <a:ext cx="1495244" cy="63332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76D1B4F-E427-436A-96E3-55E16F4FAD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99" y="2380857"/>
            <a:ext cx="1838651" cy="432526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E65AAE6-23B5-46D8-9615-8AED374EDB2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539" y="3103054"/>
            <a:ext cx="427526" cy="59542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EE90087-FB6A-4CCE-9A72-FC287B6A731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178" y="2842535"/>
            <a:ext cx="1792923" cy="403360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23E48E2-B690-486B-8446-594E55D9D9C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714" y="-28233"/>
            <a:ext cx="2480844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CC360B3-B31F-4C0F-B4C5-53FF0255559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0137B64-1849-41C5-92E3-1AF1F997BA5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B3CD22F-7870-4191-9B1A-5BCF46B9AC9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B7B0B3-2914-4A5B-9729-6A46691004C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33809" y="265427"/>
            <a:ext cx="4118268" cy="1554480"/>
          </a:xfrm>
          <a:prstGeom prst="rect">
            <a:avLst/>
          </a:prstGeom>
        </p:spPr>
      </p:pic>
      <p:pic>
        <p:nvPicPr>
          <p:cNvPr id="6" name="Picture 5" descr="A group of red mushrooms&#10;&#10;Description automatically generated with medium confidence">
            <a:extLst>
              <a:ext uri="{FF2B5EF4-FFF2-40B4-BE49-F238E27FC236}">
                <a16:creationId xmlns:a16="http://schemas.microsoft.com/office/drawing/2014/main" id="{16FEA443-62BA-40DB-905F-42209B8E5BA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470" y="3869272"/>
            <a:ext cx="3657607" cy="30053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EDFE6C-FF18-4536-A271-2447A2FF09AB}"/>
              </a:ext>
            </a:extLst>
          </p:cNvPr>
          <p:cNvSpPr txBox="1"/>
          <p:nvPr/>
        </p:nvSpPr>
        <p:spPr>
          <a:xfrm>
            <a:off x="4176998" y="2069627"/>
            <a:ext cx="43803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2 –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E1D5E5D-94E6-477A-A985-68AA6B2E7AE3}"/>
              </a:ext>
            </a:extLst>
          </p:cNvPr>
          <p:cNvSpPr txBox="1"/>
          <p:nvPr/>
        </p:nvSpPr>
        <p:spPr>
          <a:xfrm>
            <a:off x="1254063" y="3297280"/>
            <a:ext cx="96484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US" sz="4000" dirty="0" err="1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40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0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0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0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0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0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sz="4000" dirty="0" err="1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40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40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0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0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0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451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EA2DBC3-284E-4C10-AA33-DB2DBA0F0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448046AB-65A7-493A-98BD-292D415127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8" y="4325261"/>
            <a:ext cx="12191999" cy="253273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2BDFC3D-4714-4C66-A4F6-808B2E8781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87" y="246989"/>
            <a:ext cx="3387206" cy="1417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9E46D1-B4C2-4D4C-9E38-795EEB6FF3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126" y="221033"/>
            <a:ext cx="2243020" cy="102356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3DB995E-DE42-42A7-8912-5781616424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179" y="181539"/>
            <a:ext cx="1605310" cy="574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2B113F0-5CE1-46FB-95DC-B125045FD3C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756" y="1551077"/>
            <a:ext cx="1495244" cy="63332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76D1B4F-E427-436A-96E3-55E16F4FAD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99" y="2380857"/>
            <a:ext cx="1838651" cy="432526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E65AAE6-23B5-46D8-9615-8AED374EDB2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539" y="3103054"/>
            <a:ext cx="427526" cy="59542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EE90087-FB6A-4CCE-9A72-FC287B6A731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178" y="2842535"/>
            <a:ext cx="1792923" cy="403360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23E48E2-B690-486B-8446-594E55D9D9C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037" y="0"/>
            <a:ext cx="2480844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CC360B3-B31F-4C0F-B4C5-53FF0255559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0137B64-1849-41C5-92E3-1AF1F997BA5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B3CD22F-7870-4191-9B1A-5BCF46B9AC9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DBA262D-A0C0-4ACC-BCF7-A7471CE54CA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76521" y="1441781"/>
            <a:ext cx="7291448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31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C2A3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B2913FD1-6782-477F-AA2F-DE9E95EC934E}"/>
              </a:ext>
            </a:extLst>
          </p:cNvPr>
          <p:cNvGrpSpPr/>
          <p:nvPr/>
        </p:nvGrpSpPr>
        <p:grpSpPr>
          <a:xfrm>
            <a:off x="-15831" y="5169507"/>
            <a:ext cx="12192001" cy="1688493"/>
            <a:chOff x="-883527" y="6643441"/>
            <a:chExt cx="10169247" cy="1408358"/>
          </a:xfrm>
        </p:grpSpPr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E44622B9-56C2-48DF-B43A-D3709D70A8CB}"/>
                </a:ext>
              </a:extLst>
            </p:cNvPr>
            <p:cNvGrpSpPr/>
            <p:nvPr/>
          </p:nvGrpSpPr>
          <p:grpSpPr>
            <a:xfrm>
              <a:off x="-883527" y="6643441"/>
              <a:ext cx="6779498" cy="1408358"/>
              <a:chOff x="-6117" y="4325260"/>
              <a:chExt cx="11112036" cy="2532739"/>
            </a:xfrm>
          </p:grpSpPr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id="{E3EEC572-AE9A-44CE-967F-4933DC071D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117" y="4325261"/>
                <a:ext cx="5556018" cy="2532738"/>
              </a:xfrm>
              <a:prstGeom prst="rect">
                <a:avLst/>
              </a:prstGeom>
            </p:spPr>
          </p:pic>
          <p:pic>
            <p:nvPicPr>
              <p:cNvPr id="26" name="图片 25">
                <a:extLst>
                  <a:ext uri="{FF2B5EF4-FFF2-40B4-BE49-F238E27FC236}">
                    <a16:creationId xmlns:a16="http://schemas.microsoft.com/office/drawing/2014/main" id="{C8B9A887-52A3-4381-8D2C-3A3D562B08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549901" y="4325260"/>
                <a:ext cx="5556018" cy="2532738"/>
              </a:xfrm>
              <a:prstGeom prst="rect">
                <a:avLst/>
              </a:prstGeom>
            </p:spPr>
          </p:pic>
        </p:grpSp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41217DD9-3107-46F4-BD73-87B718317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5971" y="6643441"/>
              <a:ext cx="3389749" cy="140835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DB2CDF-9910-4227-B0DD-14EBCA58BB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170" y="1216176"/>
            <a:ext cx="6858000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5F1B7D-F5B6-410B-939C-8A6D1E9A13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62" y="1216176"/>
            <a:ext cx="1371600" cy="1371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0C4E79-682C-4E59-B9C6-008060288F68}"/>
              </a:ext>
            </a:extLst>
          </p:cNvPr>
          <p:cNvSpPr txBox="1"/>
          <p:nvPr/>
        </p:nvSpPr>
        <p:spPr>
          <a:xfrm>
            <a:off x="1209675" y="2587776"/>
            <a:ext cx="58526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sz="8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8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02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8" presetID="2" presetClass="entr" presetSubtype="9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8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EB0091E-D32D-7573-8404-71712B81B4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ÂM NHẠC 1- BÀI 4 -QUÊ HƯƠNG TƯƠI ĐẸP (karaoke )- BỘ SÁCH CÙNG HỌC ĐỂ PHÁT TRIỂN NĂNG LỰC">
            <a:hlinkClick r:id="" action="ppaction://media"/>
            <a:extLst>
              <a:ext uri="{FF2B5EF4-FFF2-40B4-BE49-F238E27FC236}">
                <a16:creationId xmlns:a16="http://schemas.microsoft.com/office/drawing/2014/main" id="{92340FAF-CB26-B4C8-FC42-6226490992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5742" y="249381"/>
            <a:ext cx="11489858" cy="646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47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62678B-348D-26E6-17EB-09F3979290C0}"/>
              </a:ext>
            </a:extLst>
          </p:cNvPr>
          <p:cNvSpPr txBox="1"/>
          <p:nvPr/>
        </p:nvSpPr>
        <p:spPr>
          <a:xfrm>
            <a:off x="3366115" y="1615895"/>
            <a:ext cx="67095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: QUIZIZZ</a:t>
            </a:r>
            <a:endParaRPr lang="en-US" sz="4400" b="1" u="sng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rrow: Right 3">
            <a:hlinkClick r:id="rId3"/>
            <a:extLst>
              <a:ext uri="{FF2B5EF4-FFF2-40B4-BE49-F238E27FC236}">
                <a16:creationId xmlns:a16="http://schemas.microsoft.com/office/drawing/2014/main" id="{414F9EA4-63E0-AAB6-31AB-61351C5401AB}"/>
              </a:ext>
            </a:extLst>
          </p:cNvPr>
          <p:cNvSpPr/>
          <p:nvPr/>
        </p:nvSpPr>
        <p:spPr>
          <a:xfrm>
            <a:off x="9359660" y="5969479"/>
            <a:ext cx="1716657" cy="68148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76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EA2DBC3-284E-4C10-AA33-DB2DBA0F0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096" y="-75941"/>
            <a:ext cx="12192000" cy="685800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448046AB-65A7-493A-98BD-292D415127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8" y="4325261"/>
            <a:ext cx="12191999" cy="253273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2BDFC3D-4714-4C66-A4F6-808B2E8781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87" y="207801"/>
            <a:ext cx="3387206" cy="1417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9E46D1-B4C2-4D4C-9E38-795EEB6FF3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116" y="157398"/>
            <a:ext cx="2243020" cy="102356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3DB995E-DE42-42A7-8912-5781616424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179" y="181539"/>
            <a:ext cx="1605310" cy="574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2B113F0-5CE1-46FB-95DC-B125045FD3C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756" y="1551077"/>
            <a:ext cx="1495244" cy="63332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76D1B4F-E427-436A-96E3-55E16F4FAD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99" y="2380857"/>
            <a:ext cx="1838651" cy="432526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E65AAE6-23B5-46D8-9615-8AED374EDB2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539" y="3103054"/>
            <a:ext cx="427526" cy="59542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EE90087-FB6A-4CCE-9A72-FC287B6A731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178" y="2842535"/>
            <a:ext cx="1792923" cy="403360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23E48E2-B690-486B-8446-594E55D9D9C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714" y="-28233"/>
            <a:ext cx="2480844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CC360B3-B31F-4C0F-B4C5-53FF0255559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0137B64-1849-41C5-92E3-1AF1F997BA5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B3CD22F-7870-4191-9B1A-5BCF46B9AC9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B7B0B3-2914-4A5B-9729-6A46691004C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33809" y="265427"/>
            <a:ext cx="4118268" cy="1554480"/>
          </a:xfrm>
          <a:prstGeom prst="rect">
            <a:avLst/>
          </a:prstGeom>
        </p:spPr>
      </p:pic>
      <p:pic>
        <p:nvPicPr>
          <p:cNvPr id="6" name="Picture 5" descr="A group of red mushrooms&#10;&#10;Description automatically generated with medium confidence">
            <a:extLst>
              <a:ext uri="{FF2B5EF4-FFF2-40B4-BE49-F238E27FC236}">
                <a16:creationId xmlns:a16="http://schemas.microsoft.com/office/drawing/2014/main" id="{16FEA443-62BA-40DB-905F-42209B8E5BA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470" y="3869272"/>
            <a:ext cx="3657607" cy="30053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EDFE6C-FF18-4536-A271-2447A2FF09AB}"/>
              </a:ext>
            </a:extLst>
          </p:cNvPr>
          <p:cNvSpPr txBox="1"/>
          <p:nvPr/>
        </p:nvSpPr>
        <p:spPr>
          <a:xfrm>
            <a:off x="4176998" y="2069627"/>
            <a:ext cx="43803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2 –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E1D5E5D-94E6-477A-A985-68AA6B2E7AE3}"/>
              </a:ext>
            </a:extLst>
          </p:cNvPr>
          <p:cNvSpPr txBox="1"/>
          <p:nvPr/>
        </p:nvSpPr>
        <p:spPr>
          <a:xfrm>
            <a:off x="1254063" y="3297280"/>
            <a:ext cx="96484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US" sz="4000" dirty="0" err="1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40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0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0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0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0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0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sz="4000" dirty="0" err="1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40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40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0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0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0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9933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285135" y="41720"/>
            <a:ext cx="11538377" cy="6673714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BD8E75F-D98F-47B8-9043-BDF4DFC35B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032"/>
          <a:stretch/>
        </p:blipFill>
        <p:spPr>
          <a:xfrm>
            <a:off x="4924337" y="1479651"/>
            <a:ext cx="6708270" cy="32622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794FF2AA-0804-4CAF-803C-E14F764E7A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4940585"/>
              </p:ext>
            </p:extLst>
          </p:nvPr>
        </p:nvGraphicFramePr>
        <p:xfrm>
          <a:off x="5367390" y="4772812"/>
          <a:ext cx="6187152" cy="1857820"/>
        </p:xfrm>
        <a:graphic>
          <a:graphicData uri="http://schemas.openxmlformats.org/drawingml/2006/table">
            <a:tbl>
              <a:tblPr firstRow="1" bandRow="1"/>
              <a:tblGrid>
                <a:gridCol w="2062384">
                  <a:extLst>
                    <a:ext uri="{9D8B030D-6E8A-4147-A177-3AD203B41FA5}">
                      <a16:colId xmlns:a16="http://schemas.microsoft.com/office/drawing/2014/main" val="2291636980"/>
                    </a:ext>
                  </a:extLst>
                </a:gridCol>
                <a:gridCol w="2062384">
                  <a:extLst>
                    <a:ext uri="{9D8B030D-6E8A-4147-A177-3AD203B41FA5}">
                      <a16:colId xmlns:a16="http://schemas.microsoft.com/office/drawing/2014/main" val="2495621826"/>
                    </a:ext>
                  </a:extLst>
                </a:gridCol>
                <a:gridCol w="2062384">
                  <a:extLst>
                    <a:ext uri="{9D8B030D-6E8A-4147-A177-3AD203B41FA5}">
                      <a16:colId xmlns:a16="http://schemas.microsoft.com/office/drawing/2014/main" val="2323058943"/>
                    </a:ext>
                  </a:extLst>
                </a:gridCol>
              </a:tblGrid>
              <a:tr h="371564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ngữ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sự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ngữ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495564"/>
                  </a:ext>
                </a:extLst>
              </a:tr>
              <a:tr h="3715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2995240"/>
                  </a:ext>
                </a:extLst>
              </a:tr>
              <a:tr h="3715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bác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nông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dân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gặt</a:t>
                      </a: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lúa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9321581"/>
                  </a:ext>
                </a:extLst>
              </a:tr>
              <a:tr h="3715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 </a:t>
                      </a:r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trâu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gặm</a:t>
                      </a: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cỏ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380126"/>
                  </a:ext>
                </a:extLst>
              </a:tr>
              <a:tr h="3715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(….)</a:t>
                      </a: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(….)</a:t>
                      </a: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(….)</a:t>
                      </a: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7965121"/>
                  </a:ext>
                </a:extLst>
              </a:tr>
            </a:tbl>
          </a:graphicData>
        </a:graphic>
      </p:graphicFrame>
      <p:sp>
        <p:nvSpPr>
          <p:cNvPr id="42" name="TextBox 41">
            <a:extLst>
              <a:ext uri="{FF2B5EF4-FFF2-40B4-BE49-F238E27FC236}">
                <a16:creationId xmlns:a16="http://schemas.microsoft.com/office/drawing/2014/main" id="{4357DD0F-6012-4B91-B44F-EB15C72B1848}"/>
              </a:ext>
            </a:extLst>
          </p:cNvPr>
          <p:cNvSpPr txBox="1"/>
          <p:nvPr/>
        </p:nvSpPr>
        <p:spPr>
          <a:xfrm>
            <a:off x="1235134" y="445029"/>
            <a:ext cx="91375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1: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Dựa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vào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tranh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tìm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từ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sự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vật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hoạt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động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(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theo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mẫu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) </a:t>
            </a:r>
            <a:endParaRPr lang="vi-VN" sz="32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760E2C5-5D15-405A-9FF3-884DDAE5382E}"/>
              </a:ext>
            </a:extLst>
          </p:cNvPr>
          <p:cNvCxnSpPr>
            <a:cxnSpLocks/>
          </p:cNvCxnSpPr>
          <p:nvPr/>
        </p:nvCxnSpPr>
        <p:spPr>
          <a:xfrm>
            <a:off x="6527651" y="941542"/>
            <a:ext cx="1406674" cy="0"/>
          </a:xfrm>
          <a:prstGeom prst="line">
            <a:avLst/>
          </a:prstGeom>
          <a:noFill/>
          <a:ln w="25400" cap="flat" cmpd="sng" algn="ctr">
            <a:solidFill>
              <a:srgbClr val="FC7D77">
                <a:lumMod val="7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B97BC75-9C9C-4D28-8AE2-80F65CFF78D9}"/>
              </a:ext>
            </a:extLst>
          </p:cNvPr>
          <p:cNvCxnSpPr>
            <a:cxnSpLocks/>
          </p:cNvCxnSpPr>
          <p:nvPr/>
        </p:nvCxnSpPr>
        <p:spPr>
          <a:xfrm>
            <a:off x="8716604" y="929545"/>
            <a:ext cx="1200150" cy="11997"/>
          </a:xfrm>
          <a:prstGeom prst="line">
            <a:avLst/>
          </a:prstGeom>
          <a:noFill/>
          <a:ln w="25400" cap="flat" cmpd="sng" algn="ctr">
            <a:solidFill>
              <a:srgbClr val="FC7D77">
                <a:lumMod val="7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E46FE8A-4E40-486A-9AC3-CE496DB7121B}"/>
              </a:ext>
            </a:extLst>
          </p:cNvPr>
          <p:cNvCxnSpPr>
            <a:cxnSpLocks/>
          </p:cNvCxnSpPr>
          <p:nvPr/>
        </p:nvCxnSpPr>
        <p:spPr>
          <a:xfrm flipV="1">
            <a:off x="3708251" y="1396347"/>
            <a:ext cx="1930549" cy="13036"/>
          </a:xfrm>
          <a:prstGeom prst="line">
            <a:avLst/>
          </a:prstGeom>
          <a:noFill/>
          <a:ln w="25400" cap="flat" cmpd="sng" algn="ctr">
            <a:solidFill>
              <a:srgbClr val="FC7D77">
                <a:lumMod val="7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48" name="Picture 47">
            <a:extLst>
              <a:ext uri="{FF2B5EF4-FFF2-40B4-BE49-F238E27FC236}">
                <a16:creationId xmlns:a16="http://schemas.microsoft.com/office/drawing/2014/main" id="{49594D16-5DFE-463D-ACC4-00F489D755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8997" y="1986189"/>
            <a:ext cx="4924337" cy="4262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322DC504-5F3E-46B5-A808-A17E31020EDC}"/>
              </a:ext>
            </a:extLst>
          </p:cNvPr>
          <p:cNvSpPr/>
          <p:nvPr/>
        </p:nvSpPr>
        <p:spPr>
          <a:xfrm>
            <a:off x="1124084" y="2351828"/>
            <a:ext cx="33788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nháp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8243BF-BB42-4ED3-ADD9-08D06E0B2005}"/>
              </a:ext>
            </a:extLst>
          </p:cNvPr>
          <p:cNvSpPr txBox="1"/>
          <p:nvPr/>
        </p:nvSpPr>
        <p:spPr>
          <a:xfrm>
            <a:off x="5598721" y="5516348"/>
            <a:ext cx="1767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highlight>
                  <a:srgbClr val="FF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000" dirty="0">
                <a:highlight>
                  <a:srgbClr val="FF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highlight>
                  <a:srgbClr val="FF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2000" dirty="0">
                <a:highlight>
                  <a:srgbClr val="FF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highlight>
                  <a:srgbClr val="FF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endParaRPr lang="en-US" sz="2000" dirty="0">
              <a:highlight>
                <a:srgbClr val="FF00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D22F0E-895F-4B7B-9411-02E56F81B348}"/>
              </a:ext>
            </a:extLst>
          </p:cNvPr>
          <p:cNvSpPr txBox="1"/>
          <p:nvPr/>
        </p:nvSpPr>
        <p:spPr>
          <a:xfrm>
            <a:off x="10071304" y="5501667"/>
            <a:ext cx="1096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highlight>
                  <a:srgbClr val="FF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gặt</a:t>
            </a:r>
            <a:r>
              <a:rPr lang="en-US" sz="2000" dirty="0">
                <a:highlight>
                  <a:srgbClr val="FF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highlight>
                  <a:srgbClr val="FF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lúa</a:t>
            </a:r>
            <a:endParaRPr lang="en-US" sz="2000" dirty="0">
              <a:highlight>
                <a:srgbClr val="FF00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43A020-203D-4522-8E6D-1DF7C802E7CF}"/>
              </a:ext>
            </a:extLst>
          </p:cNvPr>
          <p:cNvSpPr txBox="1"/>
          <p:nvPr/>
        </p:nvSpPr>
        <p:spPr>
          <a:xfrm>
            <a:off x="7935749" y="5848964"/>
            <a:ext cx="1767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highlight>
                  <a:srgbClr val="FF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2000" dirty="0" err="1">
                <a:highlight>
                  <a:srgbClr val="FF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trâu</a:t>
            </a:r>
            <a:endParaRPr lang="en-US" sz="2000" dirty="0">
              <a:highlight>
                <a:srgbClr val="FF00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82288F-28D7-466A-8FB6-A9855785601D}"/>
              </a:ext>
            </a:extLst>
          </p:cNvPr>
          <p:cNvSpPr txBox="1"/>
          <p:nvPr/>
        </p:nvSpPr>
        <p:spPr>
          <a:xfrm>
            <a:off x="10018118" y="5866094"/>
            <a:ext cx="1096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highlight>
                  <a:srgbClr val="FF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gặm</a:t>
            </a:r>
            <a:r>
              <a:rPr lang="en-US" sz="2000" dirty="0">
                <a:highlight>
                  <a:srgbClr val="FF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highlight>
                  <a:srgbClr val="FF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cỏ</a:t>
            </a:r>
            <a:endParaRPr lang="en-US" sz="2000" dirty="0">
              <a:highlight>
                <a:srgbClr val="FF00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13280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13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130629" y="6342871"/>
            <a:ext cx="12073338" cy="515125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D513FD3F-73B0-4BEA-BC6D-1792B6C45DD1}"/>
              </a:ext>
            </a:extLst>
          </p:cNvPr>
          <p:cNvGraphicFramePr>
            <a:graphicFrameLocks noGrp="1"/>
          </p:cNvGraphicFramePr>
          <p:nvPr/>
        </p:nvGraphicFramePr>
        <p:xfrm>
          <a:off x="1166466" y="188014"/>
          <a:ext cx="10521951" cy="635822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507317">
                  <a:extLst>
                    <a:ext uri="{9D8B030D-6E8A-4147-A177-3AD203B41FA5}">
                      <a16:colId xmlns:a16="http://schemas.microsoft.com/office/drawing/2014/main" val="2823378648"/>
                    </a:ext>
                  </a:extLst>
                </a:gridCol>
                <a:gridCol w="3507317">
                  <a:extLst>
                    <a:ext uri="{9D8B030D-6E8A-4147-A177-3AD203B41FA5}">
                      <a16:colId xmlns:a16="http://schemas.microsoft.com/office/drawing/2014/main" val="786084376"/>
                    </a:ext>
                  </a:extLst>
                </a:gridCol>
                <a:gridCol w="3507317">
                  <a:extLst>
                    <a:ext uri="{9D8B030D-6E8A-4147-A177-3AD203B41FA5}">
                      <a16:colId xmlns:a16="http://schemas.microsoft.com/office/drawing/2014/main" val="4286975239"/>
                    </a:ext>
                  </a:extLst>
                </a:gridCol>
              </a:tblGrid>
              <a:tr h="63582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ngữ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sự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ngữ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5683207"/>
                  </a:ext>
                </a:extLst>
              </a:tr>
              <a:tr h="635822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 </a:t>
                      </a:r>
                      <a:r>
                        <a:rPr lang="en-US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677445"/>
                  </a:ext>
                </a:extLst>
              </a:tr>
              <a:tr h="635822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Bác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nông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dân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Gặt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lúa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977997"/>
                  </a:ext>
                </a:extLst>
              </a:tr>
              <a:tr h="635822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6356397"/>
                  </a:ext>
                </a:extLst>
              </a:tr>
              <a:tr h="635822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2026103"/>
                  </a:ext>
                </a:extLst>
              </a:tr>
              <a:tr h="635822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3511817"/>
                  </a:ext>
                </a:extLst>
              </a:tr>
              <a:tr h="635822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3827628"/>
                  </a:ext>
                </a:extLst>
              </a:tr>
              <a:tr h="635822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904645"/>
                  </a:ext>
                </a:extLst>
              </a:tr>
              <a:tr h="635822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2836120"/>
                  </a:ext>
                </a:extLst>
              </a:tr>
              <a:tr h="635822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4839665"/>
                  </a:ext>
                </a:extLst>
              </a:tr>
            </a:tbl>
          </a:graphicData>
        </a:graphic>
      </p:graphicFrame>
      <p:sp>
        <p:nvSpPr>
          <p:cNvPr id="47" name="TextBox 46">
            <a:extLst>
              <a:ext uri="{FF2B5EF4-FFF2-40B4-BE49-F238E27FC236}">
                <a16:creationId xmlns:a16="http://schemas.microsoft.com/office/drawing/2014/main" id="{5491346C-9A12-40FD-9E41-336A72ADEF7A}"/>
              </a:ext>
            </a:extLst>
          </p:cNvPr>
          <p:cNvSpPr txBox="1"/>
          <p:nvPr/>
        </p:nvSpPr>
        <p:spPr>
          <a:xfrm>
            <a:off x="2351348" y="3467889"/>
            <a:ext cx="1257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36DE50A-966A-44AA-9DFF-2377161ED483}"/>
              </a:ext>
            </a:extLst>
          </p:cNvPr>
          <p:cNvSpPr txBox="1"/>
          <p:nvPr/>
        </p:nvSpPr>
        <p:spPr>
          <a:xfrm>
            <a:off x="5505652" y="5450354"/>
            <a:ext cx="1257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vịt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25C1002-30F5-4ED3-AF5B-78D36A34E75E}"/>
              </a:ext>
            </a:extLst>
          </p:cNvPr>
          <p:cNvSpPr/>
          <p:nvPr/>
        </p:nvSpPr>
        <p:spPr>
          <a:xfrm>
            <a:off x="9066867" y="5376648"/>
            <a:ext cx="1870784" cy="4406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Bơi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/ bơi lội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A9EFC5CD-7406-4184-A962-D0D053B9205D}"/>
              </a:ext>
            </a:extLst>
          </p:cNvPr>
          <p:cNvSpPr/>
          <p:nvPr/>
        </p:nvSpPr>
        <p:spPr>
          <a:xfrm>
            <a:off x="2206533" y="4104623"/>
            <a:ext cx="1292987" cy="4406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Cậu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B55EDFC3-7ACD-4CA3-AF51-E919A7A3305C}"/>
              </a:ext>
            </a:extLst>
          </p:cNvPr>
          <p:cNvSpPr/>
          <p:nvPr/>
        </p:nvSpPr>
        <p:spPr>
          <a:xfrm>
            <a:off x="5222683" y="5988233"/>
            <a:ext cx="1746634" cy="4406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Chuồn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chuồn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D03A3F7-6477-4275-BADA-777F677C0FED}"/>
              </a:ext>
            </a:extLst>
          </p:cNvPr>
          <p:cNvSpPr txBox="1"/>
          <p:nvPr/>
        </p:nvSpPr>
        <p:spPr>
          <a:xfrm>
            <a:off x="5538646" y="2826867"/>
            <a:ext cx="1257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trâu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5661282-9530-4D4A-9508-59871CFC8474}"/>
              </a:ext>
            </a:extLst>
          </p:cNvPr>
          <p:cNvSpPr txBox="1"/>
          <p:nvPr/>
        </p:nvSpPr>
        <p:spPr>
          <a:xfrm>
            <a:off x="9185632" y="2867077"/>
            <a:ext cx="1257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Gặm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cỏ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CC711237-AA15-4DFA-B644-8A787BF21536}"/>
              </a:ext>
            </a:extLst>
          </p:cNvPr>
          <p:cNvSpPr/>
          <p:nvPr/>
        </p:nvSpPr>
        <p:spPr>
          <a:xfrm>
            <a:off x="8830541" y="6015656"/>
            <a:ext cx="1746634" cy="4406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Bay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/ đậu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FD0F648-AB4D-4694-B517-621E5ECA86A5}"/>
              </a:ext>
            </a:extLst>
          </p:cNvPr>
          <p:cNvSpPr txBox="1"/>
          <p:nvPr/>
        </p:nvSpPr>
        <p:spPr>
          <a:xfrm>
            <a:off x="8964043" y="3497351"/>
            <a:ext cx="18642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Xách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11E5C63F-7C35-4217-981E-45807DCD3D4F}"/>
              </a:ext>
            </a:extLst>
          </p:cNvPr>
          <p:cNvSpPr/>
          <p:nvPr/>
        </p:nvSpPr>
        <p:spPr>
          <a:xfrm>
            <a:off x="8988282" y="4104623"/>
            <a:ext cx="1292987" cy="4406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diều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1F5B7C1-5F27-405A-925F-94ED89C72439}"/>
              </a:ext>
            </a:extLst>
          </p:cNvPr>
          <p:cNvSpPr txBox="1"/>
          <p:nvPr/>
        </p:nvSpPr>
        <p:spPr>
          <a:xfrm>
            <a:off x="2095409" y="2242704"/>
            <a:ext cx="2107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1878256-56E9-4DB0-AB2B-CEE7794E3E5A}"/>
              </a:ext>
            </a:extLst>
          </p:cNvPr>
          <p:cNvSpPr txBox="1"/>
          <p:nvPr/>
        </p:nvSpPr>
        <p:spPr>
          <a:xfrm>
            <a:off x="8830541" y="2218858"/>
            <a:ext cx="2107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Ôm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lúa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/ 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lúa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0FCE5EF-6A6D-49B5-BCBB-8AF4D11B3D6A}"/>
              </a:ext>
            </a:extLst>
          </p:cNvPr>
          <p:cNvSpPr txBox="1"/>
          <p:nvPr/>
        </p:nvSpPr>
        <p:spPr>
          <a:xfrm>
            <a:off x="5467350" y="4792870"/>
            <a:ext cx="1257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Bạn nam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210A4884-83F9-48B9-A936-DB47CCF12855}"/>
              </a:ext>
            </a:extLst>
          </p:cNvPr>
          <p:cNvSpPr/>
          <p:nvPr/>
        </p:nvSpPr>
        <p:spPr>
          <a:xfrm>
            <a:off x="8434711" y="4792870"/>
            <a:ext cx="2898769" cy="4406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Chăn trâu/ ngồi trên lưng trâu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09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0889" y="411294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B8DED3D-ABC6-47A7-8671-16ACF73AA9D2}"/>
              </a:ext>
            </a:extLst>
          </p:cNvPr>
          <p:cNvSpPr txBox="1"/>
          <p:nvPr/>
        </p:nvSpPr>
        <p:spPr>
          <a:xfrm>
            <a:off x="1449238" y="579924"/>
            <a:ext cx="99955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 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 descr="A picture containing accessory, case&#10;&#10;Description automatically generated">
            <a:extLst>
              <a:ext uri="{FF2B5EF4-FFF2-40B4-BE49-F238E27FC236}">
                <a16:creationId xmlns:a16="http://schemas.microsoft.com/office/drawing/2014/main" id="{8C001BB3-1A5B-406F-9417-1FF2740925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9177" y="903089"/>
            <a:ext cx="8743949" cy="6858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3F2ECE6-29D8-4222-80D0-3EA5D540243E}"/>
              </a:ext>
            </a:extLst>
          </p:cNvPr>
          <p:cNvSpPr txBox="1"/>
          <p:nvPr/>
        </p:nvSpPr>
        <p:spPr>
          <a:xfrm rot="21272280">
            <a:off x="1082321" y="2946383"/>
            <a:ext cx="4172538" cy="76309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0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0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40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endParaRPr lang="en-US" sz="4000" dirty="0">
              <a:solidFill>
                <a:srgbClr val="0033CC"/>
              </a:solidFill>
              <a:effectLst>
                <a:glow rad="127000">
                  <a:srgbClr val="0033CC">
                    <a:alpha val="30000"/>
                  </a:srgb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19AF07F-EACB-470C-B480-6AAC7E9B8ED3}"/>
              </a:ext>
            </a:extLst>
          </p:cNvPr>
          <p:cNvSpPr txBox="1"/>
          <p:nvPr/>
        </p:nvSpPr>
        <p:spPr>
          <a:xfrm rot="21244028">
            <a:off x="1491322" y="3787090"/>
            <a:ext cx="3860460" cy="18651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dirty="0">
                <a:solidFill>
                  <a:srgbClr val="0033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M: </a:t>
            </a:r>
            <a:r>
              <a:rPr lang="en-US" sz="3200" dirty="0" err="1">
                <a:solidFill>
                  <a:srgbClr val="0033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33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200" dirty="0">
                <a:solidFill>
                  <a:srgbClr val="0033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3200" dirty="0">
                <a:solidFill>
                  <a:srgbClr val="0033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3200" dirty="0">
                <a:solidFill>
                  <a:srgbClr val="0033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3200" dirty="0">
                <a:solidFill>
                  <a:srgbClr val="0033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33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rgbClr val="0033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dirty="0">
                <a:solidFill>
                  <a:srgbClr val="0033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solidFill>
                  <a:srgbClr val="0033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200" dirty="0" err="1">
                <a:solidFill>
                  <a:srgbClr val="0033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lúa</a:t>
            </a:r>
            <a:r>
              <a:rPr lang="en-US" sz="3200" dirty="0">
                <a:solidFill>
                  <a:srgbClr val="0033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gạo</a:t>
            </a:r>
            <a:r>
              <a:rPr lang="en-US" sz="3200" dirty="0">
                <a:solidFill>
                  <a:srgbClr val="0033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0" name="Picture 29" descr="A picture containing accessory, case&#10;&#10;Description automatically generated">
            <a:extLst>
              <a:ext uri="{FF2B5EF4-FFF2-40B4-BE49-F238E27FC236}">
                <a16:creationId xmlns:a16="http://schemas.microsoft.com/office/drawing/2014/main" id="{9A46C003-9600-45F0-9533-7AC6972CED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716" y="759861"/>
            <a:ext cx="8743949" cy="68580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D3BF8C8-22C2-4838-BC3F-73CF3DE4FD64}"/>
              </a:ext>
            </a:extLst>
          </p:cNvPr>
          <p:cNvSpPr txBox="1"/>
          <p:nvPr/>
        </p:nvSpPr>
        <p:spPr>
          <a:xfrm rot="21272280">
            <a:off x="6746707" y="2882076"/>
            <a:ext cx="4205707" cy="62895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2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2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3200" dirty="0">
              <a:solidFill>
                <a:srgbClr val="0033CC"/>
              </a:solidFill>
              <a:effectLst>
                <a:glow rad="127000">
                  <a:srgbClr val="0033CC">
                    <a:alpha val="30000"/>
                  </a:srgb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DB50DF4-90AA-4AEE-A52B-E68E83CDFDE4}"/>
              </a:ext>
            </a:extLst>
          </p:cNvPr>
          <p:cNvSpPr txBox="1"/>
          <p:nvPr/>
        </p:nvSpPr>
        <p:spPr>
          <a:xfrm rot="21057631">
            <a:off x="6885031" y="4092731"/>
            <a:ext cx="4343115" cy="1219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dirty="0">
                <a:solidFill>
                  <a:srgbClr val="0033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M: </a:t>
            </a:r>
            <a:r>
              <a:rPr lang="en-US" sz="3200" dirty="0" err="1">
                <a:solidFill>
                  <a:srgbClr val="0033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33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200" dirty="0">
                <a:solidFill>
                  <a:srgbClr val="0033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3200" dirty="0">
                <a:solidFill>
                  <a:srgbClr val="0033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3200" dirty="0">
                <a:solidFill>
                  <a:srgbClr val="0033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3200" dirty="0">
                <a:solidFill>
                  <a:srgbClr val="0033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200" dirty="0">
                <a:solidFill>
                  <a:srgbClr val="0033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gặt</a:t>
            </a:r>
            <a:r>
              <a:rPr lang="en-US" sz="3200" dirty="0">
                <a:solidFill>
                  <a:srgbClr val="0033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lúa</a:t>
            </a:r>
            <a:r>
              <a:rPr lang="en-US" sz="3200" dirty="0">
                <a:solidFill>
                  <a:srgbClr val="0033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1E5A460-F086-4461-8D8E-28140E2D88C7}"/>
              </a:ext>
            </a:extLst>
          </p:cNvPr>
          <p:cNvCxnSpPr>
            <a:cxnSpLocks/>
          </p:cNvCxnSpPr>
          <p:nvPr/>
        </p:nvCxnSpPr>
        <p:spPr>
          <a:xfrm>
            <a:off x="5021383" y="1216846"/>
            <a:ext cx="5951417" cy="0"/>
          </a:xfrm>
          <a:prstGeom prst="line">
            <a:avLst/>
          </a:prstGeom>
          <a:noFill/>
          <a:ln w="25400" cap="flat" cmpd="sng" algn="ctr">
            <a:solidFill>
              <a:srgbClr val="FC7D77">
                <a:lumMod val="7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5619986-0157-47B9-91B6-8F74915ACBFA}"/>
              </a:ext>
            </a:extLst>
          </p:cNvPr>
          <p:cNvCxnSpPr>
            <a:cxnSpLocks/>
          </p:cNvCxnSpPr>
          <p:nvPr/>
        </p:nvCxnSpPr>
        <p:spPr>
          <a:xfrm>
            <a:off x="1632444" y="1780253"/>
            <a:ext cx="1406674" cy="0"/>
          </a:xfrm>
          <a:prstGeom prst="line">
            <a:avLst/>
          </a:prstGeom>
          <a:noFill/>
          <a:ln w="25400" cap="flat" cmpd="sng" algn="ctr">
            <a:solidFill>
              <a:srgbClr val="FC7D77">
                <a:lumMod val="7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1D90EF7B-6D72-4707-B044-D6C65A82A293}"/>
              </a:ext>
            </a:extLst>
          </p:cNvPr>
          <p:cNvSpPr txBox="1"/>
          <p:nvPr/>
        </p:nvSpPr>
        <p:spPr>
          <a:xfrm rot="21244028">
            <a:off x="2309013" y="4494939"/>
            <a:ext cx="543372" cy="62895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endParaRPr lang="en-US" sz="3200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5992513-85FF-436D-8E81-11C329FA5956}"/>
              </a:ext>
            </a:extLst>
          </p:cNvPr>
          <p:cNvSpPr txBox="1"/>
          <p:nvPr/>
        </p:nvSpPr>
        <p:spPr>
          <a:xfrm rot="21057631">
            <a:off x="9207727" y="4540093"/>
            <a:ext cx="1541072" cy="62895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gặt</a:t>
            </a:r>
            <a:r>
              <a:rPr lang="en-US" sz="32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lúa</a:t>
            </a:r>
            <a:r>
              <a:rPr lang="en-US" sz="32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4115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32" grpId="0"/>
      <p:bldP spid="34" grpId="0"/>
      <p:bldP spid="33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83803" y="195951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06BC86-B491-478D-87DD-C607F9521E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941" y="1587432"/>
            <a:ext cx="6539995" cy="37490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28335" y="1438146"/>
            <a:ext cx="81908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17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20" grpId="0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3116</TotalTime>
  <Words>403</Words>
  <Application>Microsoft Office PowerPoint</Application>
  <PresentationFormat>Widescreen</PresentationFormat>
  <Paragraphs>121</Paragraphs>
  <Slides>17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等线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Thương Phạm</cp:lastModifiedBy>
  <cp:revision>39</cp:revision>
  <dcterms:created xsi:type="dcterms:W3CDTF">2023-08-16T14:52:54Z</dcterms:created>
  <dcterms:modified xsi:type="dcterms:W3CDTF">2025-08-15T00:58:19Z</dcterms:modified>
</cp:coreProperties>
</file>