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3" r:id="rId2"/>
    <p:sldMasterId id="2147483737" r:id="rId3"/>
    <p:sldMasterId id="2147483749" r:id="rId4"/>
    <p:sldMasterId id="2147483761" r:id="rId5"/>
  </p:sldMasterIdLst>
  <p:notesMasterIdLst>
    <p:notesMasterId r:id="rId14"/>
  </p:notesMasterIdLst>
  <p:handoutMasterIdLst>
    <p:handoutMasterId r:id="rId15"/>
  </p:handoutMasterIdLst>
  <p:sldIdLst>
    <p:sldId id="342" r:id="rId6"/>
    <p:sldId id="343" r:id="rId7"/>
    <p:sldId id="344" r:id="rId8"/>
    <p:sldId id="345" r:id="rId9"/>
    <p:sldId id="346" r:id="rId10"/>
    <p:sldId id="347" r:id="rId11"/>
    <p:sldId id="348" r:id="rId12"/>
    <p:sldId id="3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A3A"/>
    <a:srgbClr val="2D7B56"/>
    <a:srgbClr val="7ACEA6"/>
    <a:srgbClr val="133B75"/>
    <a:srgbClr val="FFFFFF"/>
    <a:srgbClr val="C5F1FB"/>
    <a:srgbClr val="73DCF4"/>
    <a:srgbClr val="FF6C6C"/>
    <a:srgbClr val="FCE76B"/>
    <a:srgbClr val="AAF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1373" autoAdjust="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7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2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17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11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29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14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84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09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70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0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2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5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15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06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9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91146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3558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2494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2169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3995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080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23070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1653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6783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8598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8832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54926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21161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7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24015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4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33218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69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6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1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3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379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2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84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36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9584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61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38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7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076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445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658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23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163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229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4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823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0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2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1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5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44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4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0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529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0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6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7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136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643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61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579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280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23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8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432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955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039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517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5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99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9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9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56FAE3E0-3BBD-1A3C-57C2-3FA9DD37A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B3E4EA-696C-632B-224C-34E5AE5C5542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D465E0-52EA-7835-EFCC-7E4F5D532781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2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2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F96B7838-48D6-20BF-6E47-2AD8A497A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C47319-27EE-5CE9-289A-3ED6C5C5932C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5BD033-83F8-B8D8-14E2-278F6EFC999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A4E9359-6664-11AC-401F-9651DD62FB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0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92EA54-536A-53B8-BC28-CEFC06B2CD4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7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1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9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9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image" Target="../media/image19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9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2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44352"/>
            <a:chOff x="0" y="377687"/>
            <a:chExt cx="12192000" cy="6466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390123" y="404036"/>
            <a:ext cx="10072912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20255" y="1861302"/>
            <a:ext cx="8012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38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2829" y="-27957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9009" y="297159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70326"/>
            <a:ext cx="7179577" cy="3111569"/>
            <a:chOff x="3438380" y="2457307"/>
            <a:chExt cx="7179577" cy="31115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849284" y="2457307"/>
              <a:ext cx="4381564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294340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C.120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558971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B.100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743146" y="969008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A.102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7223" y="387626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735817" y="2539095"/>
              <a:ext cx="4511040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mươi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5883868" y="1489732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198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2855684" y="15459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918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8739553" y="15258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189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140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8330010" y="1048316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5336611" y="1056797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104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C8F2C2C-897E-42C3-B382-5E62FDEA64EE}"/>
              </a:ext>
            </a:extLst>
          </p:cNvPr>
          <p:cNvGrpSpPr/>
          <p:nvPr/>
        </p:nvGrpSpPr>
        <p:grpSpPr>
          <a:xfrm>
            <a:off x="2514681" y="2088079"/>
            <a:ext cx="7179577" cy="3188499"/>
            <a:chOff x="2514681" y="2088079"/>
            <a:chExt cx="7179577" cy="31884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9C81CA4-2691-4BDC-A5BE-BC61B78EDE41}"/>
                </a:ext>
              </a:extLst>
            </p:cNvPr>
            <p:cNvGrpSpPr/>
            <p:nvPr/>
          </p:nvGrpSpPr>
          <p:grpSpPr>
            <a:xfrm>
              <a:off x="2514681" y="2144637"/>
              <a:ext cx="7179577" cy="3131941"/>
              <a:chOff x="3438380" y="2436935"/>
              <a:chExt cx="7179577" cy="313194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1AA50A-C1C2-40C2-A496-8FF07685D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39829" b="12930"/>
              <a:stretch/>
            </p:blipFill>
            <p:spPr>
              <a:xfrm>
                <a:off x="3438380" y="2994014"/>
                <a:ext cx="7179577" cy="2574862"/>
              </a:xfrm>
              <a:prstGeom prst="rect">
                <a:avLst/>
              </a:prstGeom>
            </p:spPr>
          </p:pic>
          <p:sp>
            <p:nvSpPr>
              <p:cNvPr id="14" name="Rounded Rectangle 75">
                <a:extLst>
                  <a:ext uri="{FF2B5EF4-FFF2-40B4-BE49-F238E27FC236}">
                    <a16:creationId xmlns:a16="http://schemas.microsoft.com/office/drawing/2014/main" id="{CE56B1E3-F2F6-43B2-BF7D-C16FFC2B3617}"/>
                  </a:ext>
                </a:extLst>
              </p:cNvPr>
              <p:cNvSpPr/>
              <p:nvPr/>
            </p:nvSpPr>
            <p:spPr>
              <a:xfrm>
                <a:off x="5667001" y="2436935"/>
                <a:ext cx="3328416" cy="11248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AD18CA-A314-4D78-8AD1-54A5E2F95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06583" y="2088079"/>
              <a:ext cx="1401854" cy="121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68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6723" y="193596"/>
            <a:ext cx="1793691" cy="182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653109"/>
            <a:ext cx="7179577" cy="3137304"/>
            <a:chOff x="3438380" y="2431572"/>
            <a:chExt cx="7179577" cy="31373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5868588" y="2431572"/>
              <a:ext cx="3329757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9B6D0-0CB8-4F47-8AF6-15124BBF7DF2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700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F1D7D-C9E5-40C0-A424-3FB7A287A484}"/>
              </a:ext>
            </a:extLst>
          </p:cNvPr>
          <p:cNvSpPr/>
          <p:nvPr/>
        </p:nvSpPr>
        <p:spPr>
          <a:xfrm>
            <a:off x="5828654" y="1006264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3FD25-5991-4550-AA6E-35191A20D4AC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170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20E332-654E-4DCE-89FC-5AEFD646A9A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6361" y="2731252"/>
            <a:ext cx="2469871" cy="9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869" y="15956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5657" y="2539095"/>
              <a:ext cx="6010656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Điền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chỗ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chấm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300, 400, 500, …, 700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873C9-45FA-4EF3-81CD-E656C321A280}"/>
              </a:ext>
            </a:extLst>
          </p:cNvPr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506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8D38-3128-43E7-98F4-EDFB26DD8E77}"/>
              </a:ext>
            </a:extLst>
          </p:cNvPr>
          <p:cNvSpPr/>
          <p:nvPr/>
        </p:nvSpPr>
        <p:spPr>
          <a:xfrm>
            <a:off x="3365323" y="1416860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560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FC1CEB-8800-4C5E-B134-A7B08FB6B218}"/>
              </a:ext>
            </a:extLst>
          </p:cNvPr>
          <p:cNvSpPr/>
          <p:nvPr/>
        </p:nvSpPr>
        <p:spPr>
          <a:xfrm>
            <a:off x="8402415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600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141</Words>
  <Application>Microsoft Office PowerPoint</Application>
  <PresentationFormat>Widescreen</PresentationFormat>
  <Paragraphs>23</Paragraphs>
  <Slides>8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UTM American Sans</vt:lpstr>
      <vt:lpstr>UTM Avo</vt:lpstr>
      <vt:lpstr>Office Theme</vt:lpstr>
      <vt:lpstr>第一PPT，www.1ppt.com</vt:lpstr>
      <vt:lpstr>1_Custom Design</vt:lpstr>
      <vt:lpstr>1_第一PPT，www.1ppt.com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hương Thảo</cp:keywords>
  <cp:lastModifiedBy>Admin</cp:lastModifiedBy>
  <cp:revision>59</cp:revision>
  <dcterms:created xsi:type="dcterms:W3CDTF">2022-05-26T07:07:17Z</dcterms:created>
  <dcterms:modified xsi:type="dcterms:W3CDTF">2025-09-12T13:15:45Z</dcterms:modified>
</cp:coreProperties>
</file>