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1"/>
  </p:notesMasterIdLst>
  <p:sldIdLst>
    <p:sldId id="411" r:id="rId3"/>
    <p:sldId id="406" r:id="rId4"/>
    <p:sldId id="407" r:id="rId5"/>
    <p:sldId id="408" r:id="rId6"/>
    <p:sldId id="409" r:id="rId7"/>
    <p:sldId id="410" r:id="rId8"/>
    <p:sldId id="419" r:id="rId9"/>
    <p:sldId id="420" r:id="rId10"/>
  </p:sldIdLst>
  <p:sldSz cx="6858000" cy="51435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Kalam" panose="020B0604020202020204" charset="0"/>
      <p:regular r:id="rId18"/>
      <p:bold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  <p:embeddedFont>
      <p:font typeface="UTM Cookies" panose="02040603050506020204" pitchFamily="18" charset="0"/>
      <p:regular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818" autoAdjust="0"/>
  </p:normalViewPr>
  <p:slideViewPr>
    <p:cSldViewPr snapToGrid="0">
      <p:cViewPr varScale="1">
        <p:scale>
          <a:sx n="88" d="100"/>
          <a:sy n="88" d="100"/>
        </p:scale>
        <p:origin x="13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A611BF-E80D-4E94-8BEC-72B86F8AC835}"/>
              </a:ext>
            </a:extLst>
          </p:cNvPr>
          <p:cNvSpPr txBox="1"/>
          <p:nvPr/>
        </p:nvSpPr>
        <p:spPr>
          <a:xfrm>
            <a:off x="271044" y="1766622"/>
            <a:ext cx="7262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Cookies" panose="02040603050506020204" pitchFamily="18" charset="0"/>
              </a:rPr>
              <a:t>BÀI </a:t>
            </a:r>
            <a:r>
              <a:rPr lang="vi-VN" sz="3200" b="1" dirty="0">
                <a:solidFill>
                  <a:srgbClr val="FF0000"/>
                </a:solidFill>
                <a:latin typeface="UTM Cookies" panose="02040603050506020204" pitchFamily="18" charset="0"/>
              </a:rPr>
              <a:t>26: TRÊN CÁC MIỀN ĐẤT NƯỚC</a:t>
            </a:r>
            <a:endParaRPr lang="en-US" sz="3200" b="1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6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5CB2294-D06F-4345-BF04-8B2FFE2CE650}"/>
              </a:ext>
            </a:extLst>
          </p:cNvPr>
          <p:cNvGrpSpPr/>
          <p:nvPr/>
        </p:nvGrpSpPr>
        <p:grpSpPr>
          <a:xfrm>
            <a:off x="603619" y="914434"/>
            <a:ext cx="5896572" cy="4134644"/>
            <a:chOff x="931611" y="1390819"/>
            <a:chExt cx="5407854" cy="34990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8FDC5E7-FAE7-4C26-8302-62F80942C7B9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1D0F2CB-D45B-434A-A42D-E72072916D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A25DEC-65B2-4270-8422-1D310FEE739F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68292A-7D1C-4AD2-85CC-90D2B4BDA8DB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D35FE306-4225-4B80-8F96-4475F6B394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71C16BD-BA9C-4C9D-9E0B-D3D03A89489C}"/>
              </a:ext>
            </a:extLst>
          </p:cNvPr>
          <p:cNvGrpSpPr/>
          <p:nvPr/>
        </p:nvGrpSpPr>
        <p:grpSpPr>
          <a:xfrm>
            <a:off x="370327" y="237203"/>
            <a:ext cx="1634581" cy="661781"/>
            <a:chOff x="348409" y="617893"/>
            <a:chExt cx="1634581" cy="66178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278D89-4A39-4A3D-9830-85CBA003ABE1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B8587B-360D-48D7-A1E3-54455EFC5476}"/>
                </a:ext>
              </a:extLst>
            </p:cNvPr>
            <p:cNvSpPr txBox="1"/>
            <p:nvPr/>
          </p:nvSpPr>
          <p:spPr>
            <a:xfrm>
              <a:off x="348409" y="63334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479F44D-035A-4B0D-AB2A-489457CA915B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5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ABE5EC-101B-4A05-99E5-445A55133A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3927" y="946652"/>
            <a:ext cx="4473473" cy="39174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966C4D-26E5-4205-825F-D22B9321F870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1. Nêu tên các đồ vật được làm từ tre hoặc gỗ và công dụng của chúng.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A973A-51E0-473F-BD97-9CC0EAA68F8D}"/>
              </a:ext>
            </a:extLst>
          </p:cNvPr>
          <p:cNvSpPr txBox="1"/>
          <p:nvPr/>
        </p:nvSpPr>
        <p:spPr>
          <a:xfrm>
            <a:off x="532781" y="1231461"/>
            <a:ext cx="1042018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0070C0"/>
                </a:solidFill>
                <a:latin typeface="+mn-lt"/>
              </a:rPr>
              <a:t>Đũa tre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81A61D-33F7-45D7-B0F8-AACA4AEE20F4}"/>
              </a:ext>
            </a:extLst>
          </p:cNvPr>
          <p:cNvSpPr txBox="1"/>
          <p:nvPr/>
        </p:nvSpPr>
        <p:spPr>
          <a:xfrm>
            <a:off x="471482" y="1648420"/>
            <a:ext cx="1103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n-lt"/>
              </a:rPr>
              <a:t>Dùng để gắp thức ăn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980D43-293C-4923-AC72-13B13E1F2962}"/>
              </a:ext>
            </a:extLst>
          </p:cNvPr>
          <p:cNvSpPr txBox="1"/>
          <p:nvPr/>
        </p:nvSpPr>
        <p:spPr>
          <a:xfrm>
            <a:off x="3721101" y="1925419"/>
            <a:ext cx="2665417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0070C0"/>
                </a:solidFill>
                <a:latin typeface="+mn-lt"/>
              </a:rPr>
              <a:t>Khay đựng cốc chén</a:t>
            </a:r>
            <a:endParaRPr lang="vi-VN" sz="1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3BF37B-7869-4509-A0A8-A0F9AD61832D}"/>
              </a:ext>
            </a:extLst>
          </p:cNvPr>
          <p:cNvSpPr txBox="1"/>
          <p:nvPr/>
        </p:nvSpPr>
        <p:spPr>
          <a:xfrm>
            <a:off x="1053790" y="4056376"/>
            <a:ext cx="1257253" cy="646331"/>
          </a:xfrm>
          <a:prstGeom prst="rect">
            <a:avLst/>
          </a:prstGeom>
          <a:solidFill>
            <a:schemeClr val="accent2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0070C0"/>
                </a:solidFill>
                <a:latin typeface="+mn-lt"/>
              </a:rPr>
              <a:t>Bàn ghế bằng tre</a:t>
            </a:r>
            <a:endParaRPr lang="vi-VN" sz="1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653005-DFCF-4118-B360-0C2695380A3C}"/>
              </a:ext>
            </a:extLst>
          </p:cNvPr>
          <p:cNvSpPr txBox="1"/>
          <p:nvPr/>
        </p:nvSpPr>
        <p:spPr>
          <a:xfrm>
            <a:off x="3822052" y="4024384"/>
            <a:ext cx="266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n-lt"/>
              </a:rPr>
              <a:t>Dùng để ngồi ăn, nghỉ ngơi, làm việc,...</a:t>
            </a:r>
          </a:p>
        </p:txBody>
      </p:sp>
    </p:spTree>
    <p:extLst>
      <p:ext uri="{BB962C8B-B14F-4D97-AF65-F5344CB8AC3E}">
        <p14:creationId xmlns:p14="http://schemas.microsoft.com/office/powerpoint/2010/main" val="261642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72BA04-EB20-42C1-A8C2-0D1BDCD108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331" y="1219200"/>
            <a:ext cx="6153953" cy="29111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77752F-8E6D-4FD8-AD56-29D56D5D06DC}"/>
              </a:ext>
            </a:extLst>
          </p:cNvPr>
          <p:cNvSpPr/>
          <p:nvPr/>
        </p:nvSpPr>
        <p:spPr>
          <a:xfrm>
            <a:off x="471482" y="440793"/>
            <a:ext cx="6029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2. Viết 4 – 5 câu giới thiệu một đồ vật được làm từ tre hoặc gỗ.</a:t>
            </a:r>
          </a:p>
        </p:txBody>
      </p:sp>
    </p:spTree>
    <p:extLst>
      <p:ext uri="{BB962C8B-B14F-4D97-AF65-F5344CB8AC3E}">
        <p14:creationId xmlns:p14="http://schemas.microsoft.com/office/powerpoint/2010/main" val="10389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C4A894-B793-4ADC-A997-381599FD1794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17F175-7681-44E6-8E52-D1601DA49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379091" y="340142"/>
            <a:ext cx="1277807" cy="1271173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8D5F3-B97D-4DDB-A4AF-B9DEA36F87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092" y="1488176"/>
            <a:ext cx="6369594" cy="3655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ED813B-8E2A-4343-9285-F6833F0AAE9B}"/>
              </a:ext>
            </a:extLst>
          </p:cNvPr>
          <p:cNvSpPr txBox="1"/>
          <p:nvPr/>
        </p:nvSpPr>
        <p:spPr>
          <a:xfrm>
            <a:off x="1656898" y="607807"/>
            <a:ext cx="4790741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Tìm đọc bài thơ, câu chuyện viết về cảnh đẹp trên các miền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251225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9F1F0-E9C9-4730-9149-C96C6566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399" y="1047562"/>
            <a:ext cx="6470802" cy="3609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FC1A6A-8341-408E-A39C-3221B51E2D30}"/>
              </a:ext>
            </a:extLst>
          </p:cNvPr>
          <p:cNvSpPr txBox="1"/>
          <p:nvPr/>
        </p:nvSpPr>
        <p:spPr>
          <a:xfrm>
            <a:off x="590084" y="460586"/>
            <a:ext cx="5677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Đọc cho bạn nghe đoạn thơ hoặc đoạn truyện em thích.</a:t>
            </a:r>
          </a:p>
        </p:txBody>
      </p:sp>
    </p:spTree>
    <p:extLst>
      <p:ext uri="{BB962C8B-B14F-4D97-AF65-F5344CB8AC3E}">
        <p14:creationId xmlns:p14="http://schemas.microsoft.com/office/powerpoint/2010/main" val="17115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63BDE4-4A84-470C-8C0B-34BF405282A6}"/>
              </a:ext>
            </a:extLst>
          </p:cNvPr>
          <p:cNvSpPr txBox="1"/>
          <p:nvPr/>
        </p:nvSpPr>
        <p:spPr>
          <a:xfrm>
            <a:off x="1510748" y="2453238"/>
            <a:ext cx="387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CỦNG CỐ, DẶN DÒ</a:t>
            </a:r>
          </a:p>
        </p:txBody>
      </p:sp>
    </p:spTree>
    <p:extLst>
      <p:ext uri="{BB962C8B-B14F-4D97-AF65-F5344CB8AC3E}">
        <p14:creationId xmlns:p14="http://schemas.microsoft.com/office/powerpoint/2010/main" val="119183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9317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</TotalTime>
  <Words>129</Words>
  <Application>Microsoft Office PowerPoint</Application>
  <PresentationFormat>Custom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UTM Cookies</vt:lpstr>
      <vt:lpstr>Arial</vt:lpstr>
      <vt:lpstr>Kalam</vt:lpstr>
      <vt:lpstr>Calibri Light</vt:lpstr>
      <vt:lpstr>Montserrat</vt:lpstr>
      <vt:lpstr>Calibri</vt:lpstr>
      <vt:lpstr>UTM Avo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Giang Hoang</cp:lastModifiedBy>
  <cp:revision>257</cp:revision>
  <dcterms:modified xsi:type="dcterms:W3CDTF">2025-04-28T08:57:16Z</dcterms:modified>
</cp:coreProperties>
</file>