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0"/>
  </p:notesMasterIdLst>
  <p:sldIdLst>
    <p:sldId id="327" r:id="rId2"/>
    <p:sldId id="257" r:id="rId3"/>
    <p:sldId id="285" r:id="rId4"/>
    <p:sldId id="329" r:id="rId5"/>
    <p:sldId id="330" r:id="rId6"/>
    <p:sldId id="331" r:id="rId7"/>
    <p:sldId id="261" r:id="rId8"/>
    <p:sldId id="262" r:id="rId9"/>
    <p:sldId id="263" r:id="rId10"/>
    <p:sldId id="268" r:id="rId11"/>
    <p:sldId id="271" r:id="rId12"/>
    <p:sldId id="336" r:id="rId13"/>
    <p:sldId id="277" r:id="rId14"/>
    <p:sldId id="335" r:id="rId15"/>
    <p:sldId id="281" r:id="rId16"/>
    <p:sldId id="332" r:id="rId17"/>
    <p:sldId id="333" r:id="rId18"/>
    <p:sldId id="28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9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79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67F26-442F-E126-ED76-B14D8EAF5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8BEEC3-CC27-8752-5F19-83E565BCC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D439F9-AF38-32D2-7024-0EF42E37D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49225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3754B-39A6-29C3-82B3-F764F8EB1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75E8E0-53F5-0C98-00C6-51EFE8252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D49461-0EAC-E4A8-08D6-711C975D6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56408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85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9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33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35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94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8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34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14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1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4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B&#192;I%20%20L&#7898;P%203/B&#224;i%201%20(Published)/index.html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GIF"/><Relationship Id="rId12" Type="http://schemas.openxmlformats.org/officeDocument/2006/relationships/image" Target="../media/image4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GIF"/><Relationship Id="rId4" Type="http://schemas.openxmlformats.org/officeDocument/2006/relationships/notesSlide" Target="../notesSlides/notesSlide6.xml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3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13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13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>
                <a:solidFill>
                  <a:srgbClr val="FF0066"/>
                </a:solidFill>
                <a:latin typeface="Times New Roman" pitchFamily="18" charset="0"/>
              </a:rPr>
              <a:t>TRƯỜNG TIỂU HỌC BÁT TRANG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5" y="4662378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53602" y="3820680"/>
            <a:ext cx="9484796" cy="93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8" y="1892968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11535" y="-18988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39796" y="61924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07354" y="5052408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063" y="5162282"/>
            <a:ext cx="3246937" cy="147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aphicFrame>
        <p:nvGraphicFramePr>
          <p:cNvPr id="3" name="Table 4"/>
          <p:cNvGraphicFramePr>
            <a:graphicFrameLocks noGrp="1"/>
          </p:cNvGraphicFramePr>
          <p:nvPr/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</a:rPr>
              <a:t>Số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gồm</a:t>
            </a:r>
            <a:r>
              <a:rPr lang="en-US" sz="3200" dirty="0">
                <a:solidFill>
                  <a:srgbClr val="002060"/>
                </a:solidFill>
              </a:rPr>
              <a:t>: 3 </a:t>
            </a:r>
            <a:r>
              <a:rPr lang="en-US" sz="3200" dirty="0" err="1">
                <a:solidFill>
                  <a:srgbClr val="002060"/>
                </a:solidFill>
              </a:rPr>
              <a:t>nghìn</a:t>
            </a:r>
            <a:r>
              <a:rPr lang="en-US" sz="3200" dirty="0">
                <a:solidFill>
                  <a:srgbClr val="002060"/>
                </a:solidFill>
              </a:rPr>
              <a:t>, 4 </a:t>
            </a:r>
            <a:r>
              <a:rPr lang="en-US" sz="3200" dirty="0" err="1">
                <a:solidFill>
                  <a:srgbClr val="002060"/>
                </a:solidFill>
              </a:rPr>
              <a:t>trăm</a:t>
            </a:r>
            <a:r>
              <a:rPr lang="en-US" sz="3200" dirty="0">
                <a:solidFill>
                  <a:srgbClr val="002060"/>
                </a:solidFill>
              </a:rPr>
              <a:t>, 2 </a:t>
            </a:r>
            <a:r>
              <a:rPr lang="en-US" sz="3200" dirty="0" err="1">
                <a:solidFill>
                  <a:srgbClr val="002060"/>
                </a:solidFill>
              </a:rPr>
              <a:t>chục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</a:t>
            </a:r>
            <a:r>
              <a:rPr lang="en-US" sz="3200" dirty="0">
                <a:solidFill>
                  <a:srgbClr val="002060"/>
                </a:solidFill>
              </a:rPr>
              <a:t> 1 </a:t>
            </a:r>
            <a:r>
              <a:rPr lang="en-US" sz="3200" dirty="0" err="1">
                <a:solidFill>
                  <a:srgbClr val="002060"/>
                </a:solidFill>
              </a:rPr>
              <a:t>đơn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vị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: 3 421. </a:t>
            </a:r>
            <a:r>
              <a:rPr lang="en-US" sz="3200" dirty="0" err="1">
                <a:solidFill>
                  <a:srgbClr val="002060"/>
                </a:solidFill>
              </a:rPr>
              <a:t>Đọc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: </a:t>
            </a:r>
            <a:r>
              <a:rPr lang="en-US" sz="3200" i="1" dirty="0">
                <a:solidFill>
                  <a:srgbClr val="002060"/>
                </a:solidFill>
              </a:rPr>
              <a:t>Ba </a:t>
            </a:r>
            <a:r>
              <a:rPr lang="en-US" sz="3200" i="1" dirty="0" err="1">
                <a:solidFill>
                  <a:srgbClr val="002060"/>
                </a:solidFill>
              </a:rPr>
              <a:t>nghìn</a:t>
            </a:r>
            <a:r>
              <a:rPr lang="en-US" sz="3200" i="1" dirty="0">
                <a:solidFill>
                  <a:srgbClr val="002060"/>
                </a:solidFill>
              </a:rPr>
              <a:t> </a:t>
            </a:r>
            <a:r>
              <a:rPr lang="en-US" sz="3200" i="1" dirty="0" err="1">
                <a:solidFill>
                  <a:srgbClr val="002060"/>
                </a:solidFill>
              </a:rPr>
              <a:t>bốn</a:t>
            </a:r>
            <a:r>
              <a:rPr lang="en-US" sz="3200" i="1" dirty="0">
                <a:solidFill>
                  <a:srgbClr val="002060"/>
                </a:solidFill>
              </a:rPr>
              <a:t> </a:t>
            </a:r>
            <a:r>
              <a:rPr lang="en-US" sz="3200" i="1" dirty="0" err="1">
                <a:solidFill>
                  <a:srgbClr val="002060"/>
                </a:solidFill>
              </a:rPr>
              <a:t>trăm</a:t>
            </a:r>
            <a:r>
              <a:rPr lang="en-US" sz="3200" i="1" dirty="0">
                <a:solidFill>
                  <a:srgbClr val="002060"/>
                </a:solidFill>
              </a:rPr>
              <a:t> </a:t>
            </a:r>
            <a:r>
              <a:rPr lang="en-US" sz="3200" i="1" dirty="0" err="1">
                <a:solidFill>
                  <a:srgbClr val="002060"/>
                </a:solidFill>
              </a:rPr>
              <a:t>hai</a:t>
            </a:r>
            <a:r>
              <a:rPr lang="en-US" sz="3200" i="1" dirty="0">
                <a:solidFill>
                  <a:srgbClr val="002060"/>
                </a:solidFill>
              </a:rPr>
              <a:t> </a:t>
            </a:r>
            <a:r>
              <a:rPr lang="en-US" sz="3200" i="1" dirty="0" err="1">
                <a:solidFill>
                  <a:srgbClr val="002060"/>
                </a:solidFill>
              </a:rPr>
              <a:t>mươi</a:t>
            </a:r>
            <a:r>
              <a:rPr lang="en-US" sz="3200" i="1" dirty="0">
                <a:solidFill>
                  <a:srgbClr val="002060"/>
                </a:solidFill>
              </a:rPr>
              <a:t> </a:t>
            </a:r>
            <a:r>
              <a:rPr lang="en-US" sz="3200" i="1" dirty="0" err="1">
                <a:solidFill>
                  <a:srgbClr val="002060"/>
                </a:solidFill>
              </a:rPr>
              <a:t>mốt</a:t>
            </a:r>
            <a:endParaRPr lang="en-US" sz="32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/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>
            <a:fillRect/>
          </a:stretch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735" b="1" kern="0">
                <a:solidFill>
                  <a:srgbClr val="F0F1DF"/>
                </a:solidFill>
                <a:latin typeface="Arial" panose="020B0604020202020204"/>
                <a:sym typeface="Arial" panose="020B0604020202020204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Chọn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thích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hợp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với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cách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endParaRPr lang="en-US" sz="3735" b="1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7871" y="1220632"/>
            <a:ext cx="8156258" cy="25905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4" y="4076700"/>
            <a:ext cx="8068667" cy="2057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file"/>
            <a:extLst>
              <a:ext uri="{FF2B5EF4-FFF2-40B4-BE49-F238E27FC236}">
                <a16:creationId xmlns:a16="http://schemas.microsoft.com/office/drawing/2014/main" id="{87A4D17F-F444-471B-866D-6588F3BB1EDE}"/>
              </a:ext>
            </a:extLst>
          </p:cNvPr>
          <p:cNvSpPr/>
          <p:nvPr/>
        </p:nvSpPr>
        <p:spPr>
          <a:xfrm>
            <a:off x="8829675" y="4705350"/>
            <a:ext cx="981075" cy="895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38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600" b="1" kern="0" dirty="0">
                <a:solidFill>
                  <a:schemeClr val="bg1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3600" b="1" kern="0" dirty="0" err="1">
                <a:solidFill>
                  <a:schemeClr val="bg1"/>
                </a:solidFill>
                <a:latin typeface="Arial" panose="020B0604020202020204"/>
                <a:sym typeface="Arial" panose="020B0604020202020204"/>
              </a:rPr>
              <a:t>Số</a:t>
            </a:r>
            <a:endParaRPr lang="en-US" sz="3600" b="1" kern="0" dirty="0">
              <a:solidFill>
                <a:schemeClr val="bg1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44" y="1437656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044" y="2124827"/>
            <a:ext cx="11554296" cy="1471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8E39FD-C87B-8869-2249-16F9D5E43F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044" y="4256168"/>
            <a:ext cx="11458575" cy="13107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E04382-290D-9B4C-F6B4-A1A69CA64E69}"/>
              </a:ext>
            </a:extLst>
          </p:cNvPr>
          <p:cNvSpPr txBox="1"/>
          <p:nvPr/>
        </p:nvSpPr>
        <p:spPr>
          <a:xfrm>
            <a:off x="467538" y="36053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b)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7B30C-F39D-8C13-3D66-FFF9307E8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7EE72F-AEB7-99C6-95AD-1BA4C6394B3C}"/>
              </a:ext>
            </a:extLst>
          </p:cNvPr>
          <p:cNvSpPr/>
          <p:nvPr/>
        </p:nvSpPr>
        <p:spPr>
          <a:xfrm>
            <a:off x="0" y="1152524"/>
            <a:ext cx="12192000" cy="3785236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765">
              <a:defRPr/>
            </a:pP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768B4-9B5A-917F-81A0-DE812EE6B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118" y="971549"/>
            <a:ext cx="2217200" cy="917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F043FF-423C-AA5A-886F-B4D483C9E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35" y="1889011"/>
            <a:ext cx="10741951" cy="291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2049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765">
              <a:defRPr/>
            </a:pP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22" name="Rectangle: Rounded Corners 21"/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5" name="Picture 2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195999-EA58-4960-540A-33CCDE71F93B}"/>
              </a:ext>
            </a:extLst>
          </p:cNvPr>
          <p:cNvSpPr/>
          <p:nvPr/>
        </p:nvSpPr>
        <p:spPr>
          <a:xfrm>
            <a:off x="6793501" y="1585911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D0749C-2628-A730-6467-EC94324CFA75}"/>
              </a:ext>
            </a:extLst>
          </p:cNvPr>
          <p:cNvSpPr/>
          <p:nvPr/>
        </p:nvSpPr>
        <p:spPr>
          <a:xfrm>
            <a:off x="4497371" y="2351871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D80AD4-57EC-C9D7-A80F-49E98FE7B856}"/>
              </a:ext>
            </a:extLst>
          </p:cNvPr>
          <p:cNvSpPr/>
          <p:nvPr/>
        </p:nvSpPr>
        <p:spPr>
          <a:xfrm>
            <a:off x="6769084" y="22655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87646-5185-3B5C-E77C-4B716E112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34D811-3173-9F0E-00A1-521B9ED8D5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9C691326-63E8-52FE-8A28-DC858A4E6A01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C03BAE-7530-88C5-CF2D-7F591913C2D8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3735" b="1" kern="0" dirty="0">
                <a:solidFill>
                  <a:srgbClr val="F0F1DF"/>
                </a:solidFill>
                <a:latin typeface="Arial" panose="020B0604020202020204"/>
                <a:sym typeface="Arial" panose="020B0604020202020204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41DE5-CC85-E920-FB10-7B4976B2032E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E5310A-4FF7-4539-0579-AE7F472B5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990" y="2128047"/>
            <a:ext cx="9464813" cy="33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52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64869-DB61-9581-DD1C-8DE9960A5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060180-7B81-E208-5357-DECA60B0B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5806B176-2285-5443-D1CD-9CB9D7149949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1D1637-45EB-41CC-E3FD-086DCB118B9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3735" b="1" kern="0" dirty="0">
                <a:solidFill>
                  <a:srgbClr val="F0F1DF"/>
                </a:solidFill>
                <a:latin typeface="Arial" panose="020B0604020202020204"/>
                <a:sym typeface="Arial" panose="020B0604020202020204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7F6F29-EE9D-1D0B-24B2-4546D2685981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22AF70-2DFD-2563-1EF3-A968ECD91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68" y="2077279"/>
            <a:ext cx="11020539" cy="3946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DD1C7-7139-6910-5680-8D664E7DD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97113">
            <a:off x="4808454" y="4168219"/>
            <a:ext cx="727920" cy="305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EF8BC8-A806-7D0F-94F0-B591D7269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2526">
            <a:off x="6698809" y="4680894"/>
            <a:ext cx="688371" cy="288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8F52BF-1A40-D20F-79B1-240A2FD76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4785">
            <a:off x="8377480" y="3939682"/>
            <a:ext cx="710747" cy="2979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296D0C-27C9-742B-DBF7-EF5A8C192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30705" flipV="1">
            <a:off x="7431224" y="4079706"/>
            <a:ext cx="635589" cy="2664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39F3B9-9248-43CF-9EBF-2C0B39E6D43B}"/>
              </a:ext>
            </a:extLst>
          </p:cNvPr>
          <p:cNvSpPr/>
          <p:nvPr/>
        </p:nvSpPr>
        <p:spPr>
          <a:xfrm rot="460812">
            <a:off x="3686024" y="3938915"/>
            <a:ext cx="749231" cy="3674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91488B-EFE8-E5B9-AB56-29DF78CB4A15}"/>
              </a:ext>
            </a:extLst>
          </p:cNvPr>
          <p:cNvSpPr/>
          <p:nvPr/>
        </p:nvSpPr>
        <p:spPr>
          <a:xfrm rot="460812">
            <a:off x="4766844" y="4131255"/>
            <a:ext cx="749231" cy="3674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78D6F8-F156-1BD8-B2FB-38F5D236F24E}"/>
              </a:ext>
            </a:extLst>
          </p:cNvPr>
          <p:cNvSpPr/>
          <p:nvPr/>
        </p:nvSpPr>
        <p:spPr>
          <a:xfrm rot="20565260">
            <a:off x="7325521" y="4050199"/>
            <a:ext cx="749231" cy="3674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B71159-DF0A-CF24-239F-0B933279C29D}"/>
              </a:ext>
            </a:extLst>
          </p:cNvPr>
          <p:cNvSpPr/>
          <p:nvPr/>
        </p:nvSpPr>
        <p:spPr>
          <a:xfrm rot="451930">
            <a:off x="6592196" y="4641466"/>
            <a:ext cx="749231" cy="3674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84E6B9-0876-C71E-02D3-AA6EA55DFC61}"/>
              </a:ext>
            </a:extLst>
          </p:cNvPr>
          <p:cNvSpPr/>
          <p:nvPr/>
        </p:nvSpPr>
        <p:spPr>
          <a:xfrm rot="517833">
            <a:off x="8358238" y="3892108"/>
            <a:ext cx="749231" cy="3674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1938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>
            <a:fillRect/>
          </a:stretch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5335" b="1" kern="0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>
            <a:fillRect/>
          </a:stretch>
        </p:blipFill>
        <p:spPr>
          <a:xfrm>
            <a:off x="-49619" y="0"/>
            <a:ext cx="12291237" cy="6974959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188720" y="2285976"/>
            <a:ext cx="10149840" cy="248033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 panose="020B060402020202020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055141" y="939800"/>
            <a:ext cx="2488659" cy="10260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6600" b="1" u="sng" ker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Toán</a:t>
            </a:r>
            <a:endParaRPr lang="en-US" sz="6600" b="1" u="sng" kern="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B2035BD9-4E2B-7381-743C-D38E4D696287}"/>
              </a:ext>
            </a:extLst>
          </p:cNvPr>
          <p:cNvSpPr/>
          <p:nvPr/>
        </p:nvSpPr>
        <p:spPr>
          <a:xfrm>
            <a:off x="1400175" y="2474571"/>
            <a:ext cx="9749789" cy="21031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6600" b="1" ker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Bài 45 – Tiết 1 </a:t>
            </a:r>
          </a:p>
          <a:p>
            <a:pPr algn="ctr" defTabSz="1219200">
              <a:buClr>
                <a:srgbClr val="000000"/>
              </a:buClr>
            </a:pPr>
            <a:r>
              <a:rPr lang="en-US" sz="6600" b="1" ker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Các số có bốn chữ số</a:t>
            </a:r>
            <a:endParaRPr lang="en-US" sz="6600" b="1" kern="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080" y="1040040"/>
            <a:ext cx="7041490" cy="20728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35A3C684-E611-01F2-1F8D-D8E6255AD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120" y="533400"/>
            <a:ext cx="486918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b="1">
                <a:solidFill>
                  <a:schemeClr val="bg1"/>
                </a:solidFill>
              </a:rPr>
              <a:t>Câu 1 : Số 341 đọc là :</a:t>
            </a:r>
            <a:endParaRPr lang="en-US" altLang="en-US" sz="4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FD9825D9-3DE9-821D-97F4-7CCCF05DF923}"/>
              </a:ext>
            </a:extLst>
          </p:cNvPr>
          <p:cNvGrpSpPr>
            <a:grpSpLocks/>
          </p:cNvGrpSpPr>
          <p:nvPr/>
        </p:nvGrpSpPr>
        <p:grpSpPr bwMode="auto">
          <a:xfrm>
            <a:off x="136969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92513F-49AE-CB95-B46F-6EBA62E0AD11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255E1B25-BD90-405F-AB87-6CE11E6C8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F83531-C93B-A9B8-2BE8-36E75C74DA4D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859803F3-2BD0-7FD6-6FD2-0D93B2280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683" y="2311401"/>
            <a:ext cx="6750597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Ba trăm bốn mươi mốt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6619B75-496F-FE2B-E372-148669263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4ADCB41-EE26-78F5-AC06-F0A4DF0BA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20" y="2362200"/>
            <a:ext cx="1466850" cy="762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8978C7D-1B94-31A5-DEB1-CC02E87DD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521" y="2433638"/>
            <a:ext cx="936625" cy="69056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A42D314-6BB1-B277-779E-153097F754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7920" y="2540000"/>
            <a:ext cx="514350" cy="4381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8D6358A7-ACAE-5A79-ABE5-FF2C1532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708" y="3521076"/>
            <a:ext cx="69326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Ba trăm bốn mốt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575F3BF1-EF78-A24F-416E-CD14F8F9B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D449C9EA-A9C8-58A1-02BB-70BBBC5BF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2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79D3373C-BA15-A870-5353-97E05BF4B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52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F18E70F4-0C1F-3BFA-9397-4428213BFB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8094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8244D5FE-1F7C-A703-02FF-D8CDAECA3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122" y="4664076"/>
            <a:ext cx="693796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Ba bốn một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021EE7D-03CF-2A45-355C-F8D758361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866BA0A2-5734-7660-F47F-251954FCA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2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69ACE4D-F1BD-F67A-5E63-173539643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52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7A831AB6-8133-213D-B64B-D154630149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792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88C0B41B-D97F-CE78-8AA7-072F213B3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32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046299D-C955-DD22-3392-C7927B89C1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7932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5141" name="Picture 29" descr="Picture1">
            <a:extLst>
              <a:ext uri="{FF2B5EF4-FFF2-40B4-BE49-F238E27FC236}">
                <a16:creationId xmlns:a16="http://schemas.microsoft.com/office/drawing/2014/main" id="{5DDF2B9C-3614-9AA6-6054-3B2D247F04E8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2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6962B3A2-11DC-4B45-2AE2-A46D273D3B03}"/>
              </a:ext>
            </a:extLst>
          </p:cNvPr>
          <p:cNvGrpSpPr>
            <a:grpSpLocks/>
          </p:cNvGrpSpPr>
          <p:nvPr/>
        </p:nvGrpSpPr>
        <p:grpSpPr bwMode="auto">
          <a:xfrm>
            <a:off x="5989320" y="5486400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C76EC7C1-B4FF-8E2B-FC0F-55E5182E4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7A87903C-94F3-B64C-6B72-ABCB42AD168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DAB2A6A3-F8FD-1738-3DAD-9DE849B342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9412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C2F36FA7-58FD-B20F-9630-4F6B376C65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1317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BE61DB7C-2899-F191-774C-E9DB41BCD6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1317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6522D731-3BFE-5006-8017-9D30D88645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1317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F92E19B-4E3D-DAA0-F3BB-4D5034CC79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1317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891E1BC7-A07C-AA3C-48A3-EDEDB2062A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9412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7A56B680-721D-B0C1-AE55-E03BA5139D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1317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A35DF714-C566-F00B-0819-B96EC37BE7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1317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698712D8-C5AA-CBDA-9AB0-CC7BA9CCF8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7032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56C6D22-B910-EEEA-57BB-D39F759C0B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8937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3443526B-FAA1-7E1E-6762-B2C4343B2F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1317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634D1125-99CD-DAAC-FD70-D0248FB1E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8784" y="533400"/>
            <a:ext cx="8534400" cy="1524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b="1">
                <a:solidFill>
                  <a:schemeClr val="bg1"/>
                </a:solidFill>
              </a:rPr>
              <a:t>Câu 2 : Số "Sáu trăm ba mươi lăm" viết là :</a:t>
            </a: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51">
            <a:extLst>
              <a:ext uri="{FF2B5EF4-FFF2-40B4-BE49-F238E27FC236}">
                <a16:creationId xmlns:a16="http://schemas.microsoft.com/office/drawing/2014/main" id="{103ABE25-51D8-CBF7-51EF-2831A35A7FC5}"/>
              </a:ext>
            </a:extLst>
          </p:cNvPr>
          <p:cNvGrpSpPr>
            <a:grpSpLocks/>
          </p:cNvGrpSpPr>
          <p:nvPr/>
        </p:nvGrpSpPr>
        <p:grpSpPr bwMode="auto">
          <a:xfrm>
            <a:off x="1187767" y="35562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A09762-B31A-B0ED-AC79-33BAE1D4685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>
              <a:extLst>
                <a:ext uri="{FF2B5EF4-FFF2-40B4-BE49-F238E27FC236}">
                  <a16:creationId xmlns:a16="http://schemas.microsoft.com/office/drawing/2014/main" id="{07C44614-74BA-8427-38A2-6C5C69D35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47F310-4DC8-51E5-8ECE-59B0B0922150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EE76A035-046A-7368-AF43-EE42BAB91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C176B4C8-B944-9F0E-6129-6B868C5C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2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3FFCFF36-3A8C-5000-2C5A-5CE789EE1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22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D25B07E2-0493-66E3-BE89-442DD7FB88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4602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FDF472BD-A38A-3F0B-384A-0D28F497D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6F32A9E1-3EDB-DA15-6C74-8E6C002E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2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66508329-AAFD-46B6-F33B-A4D5AFFC2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22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83A53C21-5F4C-DB99-5CB3-71908FD619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664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81D99E52-A003-32BD-3461-F3839B439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0D9DCE9C-1BF9-D90D-1D66-C5779C3BF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2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4C30B16-D11C-6982-C567-D540A43D3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22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DB3611FB-6558-18BC-FF53-E8BF01A5D2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9362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84BF077-5C45-36BB-74EC-43B4DB17D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70104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F69DC7F5-C8AB-8AD6-3FA3-1682BBC23F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9300" y="115824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6162" name="Picture 29" descr="Picture1">
            <a:extLst>
              <a:ext uri="{FF2B5EF4-FFF2-40B4-BE49-F238E27FC236}">
                <a16:creationId xmlns:a16="http://schemas.microsoft.com/office/drawing/2014/main" id="{286217D2-6DF4-D0FE-7678-F4E31E1B93CF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2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9750C60D-AB2E-DE6D-A2CB-11584D4566DC}"/>
              </a:ext>
            </a:extLst>
          </p:cNvPr>
          <p:cNvGrpSpPr>
            <a:grpSpLocks/>
          </p:cNvGrpSpPr>
          <p:nvPr/>
        </p:nvGrpSpPr>
        <p:grpSpPr bwMode="auto">
          <a:xfrm>
            <a:off x="5875020" y="5486400"/>
            <a:ext cx="1371600" cy="1371600"/>
            <a:chOff x="4320" y="2928"/>
            <a:chExt cx="1104" cy="1104"/>
          </a:xfrm>
        </p:grpSpPr>
        <p:sp>
          <p:nvSpPr>
            <p:cNvPr id="6178" name="AutoShape 34">
              <a:extLst>
                <a:ext uri="{FF2B5EF4-FFF2-40B4-BE49-F238E27FC236}">
                  <a16:creationId xmlns:a16="http://schemas.microsoft.com/office/drawing/2014/main" id="{06F9FFDA-C83C-4E0F-A82F-9565305FA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6179" name="WordArt 35">
              <a:extLst>
                <a:ext uri="{FF2B5EF4-FFF2-40B4-BE49-F238E27FC236}">
                  <a16:creationId xmlns:a16="http://schemas.microsoft.com/office/drawing/2014/main" id="{FAF2276D-14B2-281A-0E1E-200F7909E5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2AED29D0-2728-1C16-7983-4825B97A20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982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C310A80D-BA37-B097-69C6-B759196072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887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F93B4648-E158-44B4-CA57-657F0BBF1B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887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812CF76A-3A0D-F11A-71E5-910C11B348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887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35750858-43F5-FB91-563A-589EEEA142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887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765597B2-2FF4-B348-A7B4-4DB59A74A4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982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879D5BDE-B5BE-4D4A-9DB5-2A3ABE7987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887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105DCE80-F574-47D7-4086-9C16450FB3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887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9BE49740-6A72-886B-D6DD-845ABD9702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5602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5E6142C9-A072-E426-68BC-9470FBF250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7507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84AC85E8-B7D4-2002-1BCD-828C274C08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887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509FA6C1-985D-408D-104C-F3BC06833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720" y="2327911"/>
            <a:ext cx="2195335" cy="708025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354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5F55B5CF-A035-FDE2-E396-E9A27139F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923" y="3464562"/>
            <a:ext cx="2247900" cy="704850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635</a:t>
            </a:r>
            <a:endParaRPr lang="en-US" sz="40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1305" name="Text Box 41">
            <a:extLst>
              <a:ext uri="{FF2B5EF4-FFF2-40B4-BE49-F238E27FC236}">
                <a16:creationId xmlns:a16="http://schemas.microsoft.com/office/drawing/2014/main" id="{E3A1C8B2-FAA1-6F3B-91F2-446F34A25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522" y="4648200"/>
            <a:ext cx="2300466" cy="704850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365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453AC36A-568E-445D-1CCD-A3AEE113A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792" y="526574"/>
            <a:ext cx="85344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</a:rPr>
              <a:t>   </a:t>
            </a:r>
            <a:r>
              <a:rPr lang="en-US" b="1">
                <a:solidFill>
                  <a:schemeClr val="bg1"/>
                </a:solidFill>
              </a:rPr>
              <a:t>Câu 3 : Số có ba chữ số gồm những </a:t>
            </a:r>
          </a:p>
          <a:p>
            <a:pPr>
              <a:spcBef>
                <a:spcPct val="0"/>
              </a:spcBef>
              <a:buNone/>
            </a:pPr>
            <a:r>
              <a:rPr lang="en-US" b="1">
                <a:solidFill>
                  <a:schemeClr val="bg1"/>
                </a:solidFill>
              </a:rPr>
              <a:t>hàng nào ?</a:t>
            </a:r>
            <a:endParaRPr lang="en-US" altLang="en-US" sz="2800" b="1">
              <a:solidFill>
                <a:schemeClr val="bg1"/>
              </a:solidFill>
            </a:endParaRPr>
          </a:p>
        </p:txBody>
      </p:sp>
      <p:grpSp>
        <p:nvGrpSpPr>
          <p:cNvPr id="7171" name="Group 51">
            <a:extLst>
              <a:ext uri="{FF2B5EF4-FFF2-40B4-BE49-F238E27FC236}">
                <a16:creationId xmlns:a16="http://schemas.microsoft.com/office/drawing/2014/main" id="{D485CFD9-9106-26D5-91FE-24C1DBD7E1A8}"/>
              </a:ext>
            </a:extLst>
          </p:cNvPr>
          <p:cNvGrpSpPr>
            <a:grpSpLocks/>
          </p:cNvGrpSpPr>
          <p:nvPr/>
        </p:nvGrpSpPr>
        <p:grpSpPr bwMode="auto">
          <a:xfrm>
            <a:off x="142684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091C2C-ACB1-C237-A805-70FAB2E4EA2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7205" name="Rectangle 10">
              <a:extLst>
                <a:ext uri="{FF2B5EF4-FFF2-40B4-BE49-F238E27FC236}">
                  <a16:creationId xmlns:a16="http://schemas.microsoft.com/office/drawing/2014/main" id="{27D00134-237B-4DE6-DED4-58E1B0468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59F3A2-184D-9366-7302-322ACB3576D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FC970978-168D-4E4A-EDF3-3EEEF81E1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715" y="2247313"/>
            <a:ext cx="7769945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Hàng trăm và hàng đơnvị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2AF644C7-770E-0BAB-2422-189A5E5DB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7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D6684CEA-6BFD-CF9F-6C90-A423CFD12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7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E2BC9D5-A234-57E3-C5B6-F181D7419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67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9E85C058-0481-BD91-B0E6-AA60A2ABB8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507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F74D9CC-5BD6-0292-4033-08B963AB0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6658" y="3327987"/>
            <a:ext cx="7767002" cy="126882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</a:rPr>
              <a:t>Hàng trăm, hàng chục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</a:rPr>
              <a:t>và hàng đơnvị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C8B7B017-6FD8-35C0-59B8-BF3DFCED0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7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D05910F9-4D3E-5DE3-76E6-4F55AA99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7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28BEDD7-6E78-FB4D-C14A-5FFE12BBC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67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61948732-8D90-B07D-56F5-937AA0A1BF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3809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1517119F-8FB1-2E68-B465-1F46CF0E4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533" y="4813162"/>
            <a:ext cx="7769945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Hàng trăm và hàng chục 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D3012DC-6DC7-B7D0-61AB-61CC22026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7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EE66CC9A-913D-CF96-0E50-3A322A5B1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7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F673BB9-6274-59E7-4395-D53DA2E39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67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03C7677F-4EB0-E66F-1F09-3306790FFA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507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918C2FD6-630A-4B30-5D33-EBF6B4B56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863" y="621824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766B0C04-3F37-0F04-FC9A-A18E81B1CD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73863" y="1079024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7189" name="Picture 29" descr="Picture1">
            <a:extLst>
              <a:ext uri="{FF2B5EF4-FFF2-40B4-BE49-F238E27FC236}">
                <a16:creationId xmlns:a16="http://schemas.microsoft.com/office/drawing/2014/main" id="{E5234C85-B257-BF1D-5751-FC8FCF78C3FC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7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BFF5F603-8D2E-79FA-D06B-70FC514A8F6E}"/>
              </a:ext>
            </a:extLst>
          </p:cNvPr>
          <p:cNvGrpSpPr>
            <a:grpSpLocks/>
          </p:cNvGrpSpPr>
          <p:nvPr/>
        </p:nvGrpSpPr>
        <p:grpSpPr bwMode="auto">
          <a:xfrm>
            <a:off x="6046470" y="5486400"/>
            <a:ext cx="1371600" cy="1371600"/>
            <a:chOff x="4320" y="2928"/>
            <a:chExt cx="1104" cy="1104"/>
          </a:xfrm>
        </p:grpSpPr>
        <p:sp>
          <p:nvSpPr>
            <p:cNvPr id="7202" name="AutoShape 34">
              <a:extLst>
                <a:ext uri="{FF2B5EF4-FFF2-40B4-BE49-F238E27FC236}">
                  <a16:creationId xmlns:a16="http://schemas.microsoft.com/office/drawing/2014/main" id="{26A9449D-72B3-E06F-47C8-A496B8685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7203" name="WordArt 35">
              <a:extLst>
                <a:ext uri="{FF2B5EF4-FFF2-40B4-BE49-F238E27FC236}">
                  <a16:creationId xmlns:a16="http://schemas.microsoft.com/office/drawing/2014/main" id="{7C15D278-BD31-8E09-D0A3-60E7ECDE6AD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3E0042B-C185-0F8F-A9B8-84073AA76D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5127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CEA79A69-ED45-4EF6-DA19-477021896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7032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50349802-9387-8834-DD01-974934B6CA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7032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B764FA2A-A704-887B-B9BB-24922E1546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7032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5DDE545-B449-8385-0665-12AE1C481E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7032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A25C6EE1-3633-1CA2-F27E-7EF2AFFF06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5127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6EBF488E-0494-A215-D166-D8AA81485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7032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50A72FB2-E6FA-25E1-5953-393FF025C2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7032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C2D82D2A-2C46-52FC-4874-A5B8E6E025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2747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42382F58-D378-52E0-11FC-F8E356C5ED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4652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557F4249-A915-D120-99EA-5E9E76B0A5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7032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38" name="Speech Bubble: Rectangle with Corners Rounded 37"/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>
            <a:fillRect/>
          </a:stretch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  <p:pic>
        <p:nvPicPr>
          <p:cNvPr id="3" name="toi_co_3_khoi_lap_phuong_lon_moi_khoi_co_1000_dd91c345-9dd7-41f5-861b-c9eb035b2fdd">
            <a:hlinkClick r:id="" action="ppaction://media"/>
            <a:extLst>
              <a:ext uri="{FF2B5EF4-FFF2-40B4-BE49-F238E27FC236}">
                <a16:creationId xmlns:a16="http://schemas.microsoft.com/office/drawing/2014/main" id="{2DA0E2BA-1707-4902-3E68-52D34CCC0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6993" y="-60120"/>
            <a:ext cx="406400" cy="406400"/>
          </a:xfrm>
          <a:prstGeom prst="rect">
            <a:avLst/>
          </a:prstGeom>
        </p:spPr>
      </p:pic>
      <p:pic>
        <p:nvPicPr>
          <p:cNvPr id="5" name="cau_dang_xep_so_nao_the_00fa90ff-a96b-43d5-b353-e7aaa31dd806">
            <a:hlinkClick r:id="" action="ppaction://media"/>
            <a:extLst>
              <a:ext uri="{FF2B5EF4-FFF2-40B4-BE49-F238E27FC236}">
                <a16:creationId xmlns:a16="http://schemas.microsoft.com/office/drawing/2014/main" id="{4594361E-B7FB-250E-9464-A99A37C82E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8793" y="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654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85839"/>
            <a:ext cx="11904324" cy="60944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50" name="Picture 49" descr="A picture containing shoji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/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.</a:t>
              </a:r>
              <a:endParaRPr lang="en-US" sz="5335" b="1" kern="0" dirty="0">
                <a:solidFill>
                  <a:srgbClr val="00B050"/>
                </a:solidFill>
                <a:latin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-143838" y="0"/>
            <a:ext cx="12335838" cy="6858000"/>
          </a:xfrm>
          <a:prstGeom prst="round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50" name="Picture 49" descr="A picture containing shoji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30" y="-52671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60" y="813152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80" y="1595154"/>
            <a:ext cx="1456026" cy="136208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61ED111-03C6-2FB7-145D-092D786E7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996857"/>
              </p:ext>
            </p:extLst>
          </p:nvPr>
        </p:nvGraphicFramePr>
        <p:xfrm>
          <a:off x="721980" y="2988392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2AABE2E-7FBA-F435-C86A-B369A09743E5}"/>
              </a:ext>
            </a:extLst>
          </p:cNvPr>
          <p:cNvSpPr/>
          <p:nvPr/>
        </p:nvSpPr>
        <p:spPr>
          <a:xfrm>
            <a:off x="1269667" y="4033634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5CFE1-7674-9A8E-8B6D-3BAA51ACCDF9}"/>
              </a:ext>
            </a:extLst>
          </p:cNvPr>
          <p:cNvSpPr/>
          <p:nvPr/>
        </p:nvSpPr>
        <p:spPr>
          <a:xfrm>
            <a:off x="1269667" y="4652759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D3FDDD-3455-08F0-4232-F4A63F476E25}"/>
              </a:ext>
            </a:extLst>
          </p:cNvPr>
          <p:cNvSpPr/>
          <p:nvPr/>
        </p:nvSpPr>
        <p:spPr>
          <a:xfrm>
            <a:off x="1288717" y="5309984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28D39-F5B4-EB76-B7F1-C0876830A426}"/>
              </a:ext>
            </a:extLst>
          </p:cNvPr>
          <p:cNvSpPr txBox="1"/>
          <p:nvPr/>
        </p:nvSpPr>
        <p:spPr>
          <a:xfrm>
            <a:off x="1785372" y="5785281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D401A4-BF46-0DCE-9CF3-F6AAA08586E3}"/>
              </a:ext>
            </a:extLst>
          </p:cNvPr>
          <p:cNvSpPr/>
          <p:nvPr/>
        </p:nvSpPr>
        <p:spPr>
          <a:xfrm>
            <a:off x="3981435" y="3805034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D45C3F-05B9-4523-B8C0-94EC98C0AC69}"/>
              </a:ext>
            </a:extLst>
          </p:cNvPr>
          <p:cNvSpPr/>
          <p:nvPr/>
        </p:nvSpPr>
        <p:spPr>
          <a:xfrm>
            <a:off x="3981435" y="4357484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118EC9-0EC7-9182-02E9-FD5E06788749}"/>
              </a:ext>
            </a:extLst>
          </p:cNvPr>
          <p:cNvSpPr/>
          <p:nvPr/>
        </p:nvSpPr>
        <p:spPr>
          <a:xfrm>
            <a:off x="3981435" y="4900409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0FB591-6980-879B-10A9-B5A52CA854E6}"/>
              </a:ext>
            </a:extLst>
          </p:cNvPr>
          <p:cNvSpPr/>
          <p:nvPr/>
        </p:nvSpPr>
        <p:spPr>
          <a:xfrm>
            <a:off x="3981435" y="5471909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615672-E670-DE9F-634B-58C4A792B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641961" y="-22535"/>
            <a:ext cx="1059369" cy="10505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5E20D1-99E0-134F-846B-284E7C3C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230658" y="551063"/>
            <a:ext cx="1059369" cy="1050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947E5-C66F-1CD8-9579-FC0ECE7AC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700974" y="1123958"/>
            <a:ext cx="1059369" cy="10505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A9A7F6-AF2C-7D43-1731-84AF4984A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280316" y="1745436"/>
            <a:ext cx="1059369" cy="10505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E6F823-5216-1298-13E1-B1DFF0FE1E5D}"/>
              </a:ext>
            </a:extLst>
          </p:cNvPr>
          <p:cNvSpPr txBox="1"/>
          <p:nvPr/>
        </p:nvSpPr>
        <p:spPr>
          <a:xfrm>
            <a:off x="4511419" y="579905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37795F-A92A-81C6-2881-A2978BFFF385}"/>
              </a:ext>
            </a:extLst>
          </p:cNvPr>
          <p:cNvGrpSpPr/>
          <p:nvPr/>
        </p:nvGrpSpPr>
        <p:grpSpPr>
          <a:xfrm>
            <a:off x="7256547" y="928989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50926C7-54E7-A8F4-CCC8-939C999A3289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422C894-682D-74BA-AC5A-C20483D4F54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1AD883F-43FB-F98D-36E3-51D59EF4623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C8146CF-456B-8894-8BE7-1766BE6E782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A07B989-CFB3-DE10-B6BA-2C8CF0F5DA3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342986D-BE8F-D8C1-9ED0-99D13B1C49B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638E56C-38AE-3F43-82F8-219BDC9FC19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FEC06A9-590C-AFED-B9AC-C41E63FBAD8B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60A062E-3BA3-9764-6021-5BD3B35BA026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58E53C9-8317-A101-B785-52D4C9B6345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6B088D3-3E73-1D1E-ABB8-28854EA8C80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0A14B3B-9EB4-612C-7DBE-4690571919EA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67CA74-ABDE-14FD-DE05-54E336C2CDD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1C31473-D32A-431F-45C1-DFE6AAB165E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0ECA112-FE67-D38D-0B16-6FC6ED92B04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D5821D3-193B-462E-E153-7D8020072FA4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77E95D1-9630-27FA-CEB8-9B8F1502C31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F8001C5-E8E5-8D3E-18FD-B7007728AE58}"/>
              </a:ext>
            </a:extLst>
          </p:cNvPr>
          <p:cNvGrpSpPr/>
          <p:nvPr/>
        </p:nvGrpSpPr>
        <p:grpSpPr>
          <a:xfrm>
            <a:off x="7747628" y="54160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E1038C7-6C9A-6540-90DB-52369D5785BE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2EE118AC-7AAC-B10F-90D2-BEC557C83FF2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340F5890-7275-47CC-902C-3DF57D27408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534B2B0-B0CE-E746-32A6-7CA3B3AC7CA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021BE33-6C76-14F5-C75F-0E1764DBF9A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056B9CD-1F72-E002-A495-C8F2BED2AD9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C039900-8D62-314D-9527-F55350EEB46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BCC574F-EADA-DA68-CBBB-908EEBEF1DAC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96058A07-C762-B1C0-A753-A65BFA2476EA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F0C2447-864C-B5F5-8C72-51EE4525C08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52064AF-8ACE-01CA-1222-9CC5C8AE625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B3E88FE-9FAE-7741-900A-B05B41CD491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12739C74-4B5B-8D6C-BA45-6796A916D27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5B04181-787C-5BD6-5BDB-A71D83C410D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1D96C14-A9BF-92A3-A4CC-8112FC977F50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F8E5094-95FF-737D-C769-9EF101F32FC4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E4DFC54-A042-27D0-F389-350E81708094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8822F0F9-9A17-0A4F-B960-AB61A1E24FC9}"/>
              </a:ext>
            </a:extLst>
          </p:cNvPr>
          <p:cNvSpPr/>
          <p:nvPr/>
        </p:nvSpPr>
        <p:spPr>
          <a:xfrm>
            <a:off x="6570747" y="4806211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87930AC-E1B7-73FC-6FCE-B967C32B4AA5}"/>
              </a:ext>
            </a:extLst>
          </p:cNvPr>
          <p:cNvSpPr/>
          <p:nvPr/>
        </p:nvSpPr>
        <p:spPr>
          <a:xfrm>
            <a:off x="6570747" y="5377711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C22CF3E-4C33-1102-6987-85699F84ACE7}"/>
              </a:ext>
            </a:extLst>
          </p:cNvPr>
          <p:cNvSpPr txBox="1"/>
          <p:nvPr/>
        </p:nvSpPr>
        <p:spPr>
          <a:xfrm>
            <a:off x="6998419" y="578528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0BC1FF3-7A93-6223-265F-520C6D28BE0D}"/>
              </a:ext>
            </a:extLst>
          </p:cNvPr>
          <p:cNvSpPr/>
          <p:nvPr/>
        </p:nvSpPr>
        <p:spPr>
          <a:xfrm>
            <a:off x="9692041" y="2343158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527BAB0-8355-9B04-D1D8-B607B0EB1F76}"/>
              </a:ext>
            </a:extLst>
          </p:cNvPr>
          <p:cNvSpPr txBox="1"/>
          <p:nvPr/>
        </p:nvSpPr>
        <p:spPr>
          <a:xfrm>
            <a:off x="9695478" y="584804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6A80944-C85E-EFCA-B9FA-163AE2A5EED5}"/>
              </a:ext>
            </a:extLst>
          </p:cNvPr>
          <p:cNvSpPr/>
          <p:nvPr/>
        </p:nvSpPr>
        <p:spPr>
          <a:xfrm>
            <a:off x="9329187" y="4800962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  <a:endParaRPr lang="en-US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7" grpId="0"/>
      <p:bldP spid="60" grpId="0" animBg="1"/>
      <p:bldP spid="61" grpId="0" animBg="1"/>
      <p:bldP spid="62" grpId="0"/>
      <p:bldP spid="63" grpId="0" animBg="1"/>
      <p:bldP spid="64" grpId="0"/>
      <p:bldP spid="6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359BF5-2158-43CF-93D2-A6D7199C8D93}: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370</TotalTime>
  <Words>360</Words>
  <Application>Microsoft Office PowerPoint</Application>
  <PresentationFormat>Widescreen</PresentationFormat>
  <Paragraphs>123</Paragraphs>
  <Slides>18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.VnHelvetInsH</vt:lpstr>
      <vt:lpstr>.VnTime</vt:lpstr>
      <vt:lpstr>.VnTimeH</vt:lpstr>
      <vt:lpstr>Arial</vt:lpstr>
      <vt:lpstr>Calibri</vt:lpstr>
      <vt:lpstr>Corbel</vt:lpstr>
      <vt:lpstr>Impact</vt:lpstr>
      <vt:lpstr>Times New Roman</vt:lpstr>
      <vt:lpstr>UTM Alberta Heavy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FPT</dc:creator>
  <cp:lastModifiedBy>Nhật Lệ lô</cp:lastModifiedBy>
  <cp:revision>16</cp:revision>
  <dcterms:created xsi:type="dcterms:W3CDTF">2023-11-07T02:59:16Z</dcterms:created>
  <dcterms:modified xsi:type="dcterms:W3CDTF">2025-01-20T14:48:48Z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43C2F21AF28245018274ED9614FA5F7C_11</vt:lpwstr>
  </property>
  <property fmtid="{D5CDD505-2E9C-101B-9397-08002B2CF9AE}" pid="3" name="KSOProductBuildVer">
    <vt:lpwstr>1033-12.2.0.13266</vt:lpwstr>
  </property>
</Properties>
</file>