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47" r:id="rId3"/>
    <p:sldId id="348" r:id="rId4"/>
    <p:sldId id="369" r:id="rId5"/>
    <p:sldId id="349" r:id="rId6"/>
    <p:sldId id="362" r:id="rId7"/>
    <p:sldId id="360" r:id="rId8"/>
    <p:sldId id="361" r:id="rId9"/>
    <p:sldId id="308" r:id="rId10"/>
    <p:sldId id="309" r:id="rId11"/>
    <p:sldId id="370" r:id="rId12"/>
    <p:sldId id="304" r:id="rId13"/>
    <p:sldId id="314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ACB4F-5A82-4DDD-BA50-8B7B09B9759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DE7F-C45B-47D5-9161-C69A8948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0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7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82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0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1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3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B5F4BF9-12F7-463B-9808-119889183A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9" y="175591"/>
            <a:ext cx="1370474" cy="1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3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46475" y="896451"/>
            <a:ext cx="650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4346E-437F-440D-A97B-CC4238852747}"/>
              </a:ext>
            </a:extLst>
          </p:cNvPr>
          <p:cNvSpPr/>
          <p:nvPr/>
        </p:nvSpPr>
        <p:spPr>
          <a:xfrm>
            <a:off x="3996901" y="2622367"/>
            <a:ext cx="3667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AB4B96-5B86-42B6-9212-A6C6528C32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070" y="1767107"/>
            <a:ext cx="1700931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9D3D88-8279-44B7-A749-709E03F6FF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0163" y="3461681"/>
            <a:ext cx="698662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92A0C-574D-4C47-8DBB-1B4D9597C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232" y="753857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1729A-BDFA-4C93-A89D-7DCD7508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9" y="1783057"/>
            <a:ext cx="6977475" cy="371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FBE846-72D3-471D-85C9-802401C96944}"/>
              </a:ext>
            </a:extLst>
          </p:cNvPr>
          <p:cNvGrpSpPr/>
          <p:nvPr/>
        </p:nvGrpSpPr>
        <p:grpSpPr>
          <a:xfrm>
            <a:off x="6319847" y="498877"/>
            <a:ext cx="5293033" cy="1132306"/>
            <a:chOff x="3952567" y="3023133"/>
            <a:chExt cx="6712595" cy="1463039"/>
          </a:xfrm>
        </p:grpSpPr>
        <p:sp>
          <p:nvSpPr>
            <p:cNvPr id="10" name="Rounded Rectangular Callout 3">
              <a:extLst>
                <a:ext uri="{FF2B5EF4-FFF2-40B4-BE49-F238E27FC236}">
                  <a16:creationId xmlns:a16="http://schemas.microsoft.com/office/drawing/2014/main" id="{7E13AFE9-C06F-4645-A92D-A00E59B11D8D}"/>
                </a:ext>
              </a:extLst>
            </p:cNvPr>
            <p:cNvSpPr/>
            <p:nvPr/>
          </p:nvSpPr>
          <p:spPr>
            <a:xfrm rot="368258">
              <a:off x="3952567" y="3023133"/>
              <a:ext cx="6683758" cy="1463039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2E429A-90E3-40CC-AF39-72554ABDC0EB}"/>
                </a:ext>
              </a:extLst>
            </p:cNvPr>
            <p:cNvSpPr txBox="1"/>
            <p:nvPr/>
          </p:nvSpPr>
          <p:spPr>
            <a:xfrm rot="314669">
              <a:off x="4270117" y="3154418"/>
              <a:ext cx="6395045" cy="123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Hình vẽ gì? Các bạn trong hình đang nói gì?</a:t>
              </a:r>
              <a:endParaRPr 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5A5FA-19D5-4A15-B98B-5DD6F9268830}"/>
              </a:ext>
            </a:extLst>
          </p:cNvPr>
          <p:cNvGrpSpPr/>
          <p:nvPr/>
        </p:nvGrpSpPr>
        <p:grpSpPr>
          <a:xfrm>
            <a:off x="6857575" y="2312435"/>
            <a:ext cx="5293033" cy="1398341"/>
            <a:chOff x="3952567" y="3023134"/>
            <a:chExt cx="6712595" cy="1477196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D76080F8-9104-4EA8-ADC4-E416DCBAAB7B}"/>
                </a:ext>
              </a:extLst>
            </p:cNvPr>
            <p:cNvSpPr/>
            <p:nvPr/>
          </p:nvSpPr>
          <p:spPr>
            <a:xfrm rot="368258">
              <a:off x="3952567" y="3023134"/>
              <a:ext cx="6683758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69B848-9C0F-411C-9FC9-80BC8B3EDBB4}"/>
                </a:ext>
              </a:extLst>
            </p:cNvPr>
            <p:cNvSpPr txBox="1"/>
            <p:nvPr/>
          </p:nvSpPr>
          <p:spPr>
            <a:xfrm rot="314669">
              <a:off x="4270117" y="3041297"/>
              <a:ext cx="6395045" cy="145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Em đã thực hiện việc vẽ sơ đồ các thành gia đình họ nội họ ngoại chưa?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5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33" y="1363750"/>
            <a:ext cx="4400241" cy="3308268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551543" y="1604241"/>
            <a:ext cx="626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 hãy cùng người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5" y="1871524"/>
            <a:ext cx="2479725" cy="26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766" y="398572"/>
            <a:ext cx="15459725" cy="44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51" y="619584"/>
            <a:ext cx="7542449" cy="18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8343" y="161571"/>
            <a:ext cx="11119756" cy="132802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Chọn và giới thiệu một số hình ảnh của gia đình em qua các mốc thời gian khác nhau.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86160-5502-46E7-BAA8-BB47A7BC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57" y="2007552"/>
            <a:ext cx="5334687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700E51-E985-4F5B-A68A-A81BFAC3FCBC}"/>
              </a:ext>
            </a:extLst>
          </p:cNvPr>
          <p:cNvGrpSpPr/>
          <p:nvPr/>
        </p:nvGrpSpPr>
        <p:grpSpPr>
          <a:xfrm>
            <a:off x="7482286" y="2850149"/>
            <a:ext cx="4805238" cy="2438658"/>
            <a:chOff x="3544070" y="4238334"/>
            <a:chExt cx="4805238" cy="24386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70" y="4238334"/>
              <a:ext cx="4805238" cy="243865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F09181-DF86-4F51-9F31-BE451288FCF1}"/>
                </a:ext>
              </a:extLst>
            </p:cNvPr>
            <p:cNvSpPr/>
            <p:nvPr/>
          </p:nvSpPr>
          <p:spPr>
            <a:xfrm>
              <a:off x="4338320" y="6014720"/>
              <a:ext cx="3515360" cy="5892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Thảo</a:t>
              </a:r>
              <a:r>
                <a:rPr lang="en-US" sz="2400" b="1" dirty="0"/>
                <a:t> </a:t>
              </a:r>
              <a:r>
                <a:rPr lang="en-US" sz="2400" b="1" dirty="0" err="1"/>
                <a:t>luận</a:t>
              </a:r>
              <a:r>
                <a:rPr lang="en-US" sz="2400" b="1" dirty="0"/>
                <a:t> </a:t>
              </a:r>
              <a:r>
                <a:rPr lang="en-US" sz="2400" b="1" dirty="0" err="1"/>
                <a:t>nhóm</a:t>
              </a:r>
              <a:r>
                <a:rPr lang="en-US" sz="2400" b="1" dirty="0"/>
                <a:t> 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E0220-6948-40BB-BC83-60B658522249}"/>
              </a:ext>
            </a:extLst>
          </p:cNvPr>
          <p:cNvGrpSpPr/>
          <p:nvPr/>
        </p:nvGrpSpPr>
        <p:grpSpPr>
          <a:xfrm>
            <a:off x="1014408" y="1810359"/>
            <a:ext cx="6334206" cy="1208911"/>
            <a:chOff x="-329369" y="1236147"/>
            <a:chExt cx="6023149" cy="2195685"/>
          </a:xfrm>
        </p:grpSpPr>
        <p:sp>
          <p:nvSpPr>
            <p:cNvPr id="19" name="Rounded Rectangular Callout 3">
              <a:extLst>
                <a:ext uri="{FF2B5EF4-FFF2-40B4-BE49-F238E27FC236}">
                  <a16:creationId xmlns:a16="http://schemas.microsoft.com/office/drawing/2014/main" id="{23B3768E-4D95-432C-80A2-AF7E74E20543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A1C7B0-BE9D-4D4F-BBDB-3CE8F26D91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Hình ảnh đó chụp vào khoảng thời gian nào? Nội dung của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A010ABA6-BFE5-4001-9FEC-C49F0C8ACABD}"/>
              </a:ext>
            </a:extLst>
          </p:cNvPr>
          <p:cNvSpPr/>
          <p:nvPr/>
        </p:nvSpPr>
        <p:spPr>
          <a:xfrm>
            <a:off x="348343" y="161571"/>
            <a:ext cx="11119756" cy="105560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ea typeface="Times New Roman" panose="02020603050405020304" pitchFamily="18" charset="0"/>
              </a:rPr>
              <a:t>Sử dụng một số hình ảnh của gia đình theo thời gian (nếu có), hoặc có thể vẽ tranh hoặc kể bằng lời.</a:t>
            </a:r>
            <a:endParaRPr lang="en-US" sz="2800" b="1" dirty="0"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4B94A6-0721-4F2F-AD61-E3D81D56B85D}"/>
              </a:ext>
            </a:extLst>
          </p:cNvPr>
          <p:cNvGrpSpPr/>
          <p:nvPr/>
        </p:nvGrpSpPr>
        <p:grpSpPr>
          <a:xfrm>
            <a:off x="1021602" y="3441520"/>
            <a:ext cx="6023149" cy="1055608"/>
            <a:chOff x="-329369" y="1236146"/>
            <a:chExt cx="6023149" cy="2195684"/>
          </a:xfrm>
        </p:grpSpPr>
        <p:sp>
          <p:nvSpPr>
            <p:cNvPr id="23" name="Rounded Rectangular Callout 3">
              <a:extLst>
                <a:ext uri="{FF2B5EF4-FFF2-40B4-BE49-F238E27FC236}">
                  <a16:creationId xmlns:a16="http://schemas.microsoft.com/office/drawing/2014/main" id="{12AB8AB6-37F5-406F-B137-6B52737E72DF}"/>
                </a:ext>
              </a:extLst>
            </p:cNvPr>
            <p:cNvSpPr/>
            <p:nvPr/>
          </p:nvSpPr>
          <p:spPr>
            <a:xfrm rot="20926940">
              <a:off x="-201672" y="1236146"/>
              <a:ext cx="5895452" cy="2195684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2EE713-56F0-4503-9095-D054E3D398D9}"/>
                </a:ext>
              </a:extLst>
            </p:cNvPr>
            <p:cNvSpPr txBox="1"/>
            <p:nvPr/>
          </p:nvSpPr>
          <p:spPr>
            <a:xfrm rot="20780661">
              <a:off x="-329369" y="1318750"/>
              <a:ext cx="5902880" cy="1828787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Sự thay đổi của gia đình qua các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572C65-712C-4904-BC75-38DD8D34B7D1}"/>
              </a:ext>
            </a:extLst>
          </p:cNvPr>
          <p:cNvGrpSpPr/>
          <p:nvPr/>
        </p:nvGrpSpPr>
        <p:grpSpPr>
          <a:xfrm>
            <a:off x="1370755" y="4944334"/>
            <a:ext cx="6023149" cy="1208911"/>
            <a:chOff x="-329369" y="1236147"/>
            <a:chExt cx="6023149" cy="2195685"/>
          </a:xfrm>
        </p:grpSpPr>
        <p:sp>
          <p:nvSpPr>
            <p:cNvPr id="27" name="Rounded Rectangular Callout 3">
              <a:extLst>
                <a:ext uri="{FF2B5EF4-FFF2-40B4-BE49-F238E27FC236}">
                  <a16:creationId xmlns:a16="http://schemas.microsoft.com/office/drawing/2014/main" id="{FFED4E27-E2A2-4AC7-9FC3-056192296E30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1E34C7-D446-4687-B03E-E471CC77F9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Cảm xúc của em v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ề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mỗi sự kiện/ hình ảnh đó như thế nào?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B43BC8-6EBA-49C8-955A-3FE8CF1666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258" y="1734870"/>
            <a:ext cx="4447419" cy="507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81A98-2016-4DB8-A61A-9D888D7AC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8" y="127430"/>
            <a:ext cx="3904462" cy="160744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ECA7A157-3992-4204-9B28-9A83F584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63" y="192964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DFA0EC-918E-4916-9B1B-768475B4D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F5ACF5-BE48-40BC-8232-56748570EC8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D91FC88-4BE2-43D5-B4DD-D4B184774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2820" y="1192762"/>
            <a:ext cx="4237492" cy="564550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6D0F93E-6B01-4B6A-911F-B5FFBBF242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231">
            <a:off x="5900113" y="1776301"/>
            <a:ext cx="513336" cy="39665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2F0E4343-7584-40A9-95BA-9E387F157667}"/>
              </a:ext>
            </a:extLst>
          </p:cNvPr>
          <p:cNvGrpSpPr/>
          <p:nvPr/>
        </p:nvGrpSpPr>
        <p:grpSpPr>
          <a:xfrm>
            <a:off x="0" y="3091355"/>
            <a:ext cx="2011202" cy="3503274"/>
            <a:chOff x="267904" y="2726059"/>
            <a:chExt cx="2011202" cy="3503274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81A33D9-EC92-405E-9A0C-E0AD20A8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7066">
              <a:off x="1000856" y="3107676"/>
              <a:ext cx="1088619" cy="244180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5E143838-B054-42A0-9D8A-005133995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04" y="2726059"/>
              <a:ext cx="2011202" cy="350327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D9F6FA-35E4-4418-AF78-338A1F82E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535" y="2403248"/>
            <a:ext cx="81327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B190A3-287C-4437-9A2F-33C37F68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8" y="2437986"/>
            <a:ext cx="3376800" cy="2741906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F85006A2-8D35-463F-ABD2-CF146D47B740}"/>
              </a:ext>
            </a:extLst>
          </p:cNvPr>
          <p:cNvSpPr/>
          <p:nvPr/>
        </p:nvSpPr>
        <p:spPr>
          <a:xfrm rot="368258">
            <a:off x="314413" y="502260"/>
            <a:ext cx="6369268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EA410-301D-4CC8-B704-3353E09D5A27}"/>
              </a:ext>
            </a:extLst>
          </p:cNvPr>
          <p:cNvSpPr txBox="1"/>
          <p:nvPr/>
        </p:nvSpPr>
        <p:spPr>
          <a:xfrm rot="314669">
            <a:off x="172161" y="536934"/>
            <a:ext cx="639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</a:rPr>
              <a:t>sẻ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hỏa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8CE8A-6482-4607-BF90-CA7391B17FA8}"/>
              </a:ext>
            </a:extLst>
          </p:cNvPr>
          <p:cNvGrpSpPr/>
          <p:nvPr/>
        </p:nvGrpSpPr>
        <p:grpSpPr>
          <a:xfrm>
            <a:off x="2753687" y="2347996"/>
            <a:ext cx="5293033" cy="1132306"/>
            <a:chOff x="3952567" y="3023134"/>
            <a:chExt cx="6712595" cy="1463040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A35837F9-EB25-42F1-AB7C-D1741820C5DF}"/>
                </a:ext>
              </a:extLst>
            </p:cNvPr>
            <p:cNvSpPr/>
            <p:nvPr/>
          </p:nvSpPr>
          <p:spPr>
            <a:xfrm rot="368258">
              <a:off x="3952567" y="3023134"/>
              <a:ext cx="6683757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FDEE10-774D-4D15-8F93-408865CF9C0A}"/>
                </a:ext>
              </a:extLst>
            </p:cNvPr>
            <p:cNvSpPr txBox="1"/>
            <p:nvPr/>
          </p:nvSpPr>
          <p:spPr>
            <a:xfrm rot="314669">
              <a:off x="4270116" y="3293760"/>
              <a:ext cx="6395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Hoàn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thành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sơ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đồ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hình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bông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theo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gợi</a:t>
              </a:r>
              <a:r>
                <a:rPr lang="en-US" sz="2800" b="1" dirty="0">
                  <a:solidFill>
                    <a:srgbClr val="FF0000"/>
                  </a:solidFill>
                </a:rPr>
                <a:t> ý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</a:rPr>
                <a:t> SGK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DFF757-4FD1-4B7E-B027-5729BB427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6055" y="3852178"/>
            <a:ext cx="5655945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ADC120EF-9CF6-46B8-B66B-32E5F0D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CA138-E7E7-44BD-BC82-8295FB2D5D77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5D039E-5EB0-4F0E-8662-08BFB4CD9227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9885A9BB-64E7-4290-9FDD-E3342DF05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3852FE-FB63-4E33-8BAF-1505CB06D8FF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05BF66-F09F-4818-B3C7-0E925565A2A4}"/>
                </a:ext>
              </a:extLst>
            </p:cNvPr>
            <p:cNvSpPr/>
            <p:nvPr/>
          </p:nvSpPr>
          <p:spPr>
            <a:xfrm>
              <a:off x="7744726" y="2091919"/>
              <a:ext cx="250500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8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9D30B60-818B-439B-9CFE-A4442CECD01E}"/>
              </a:ext>
            </a:extLst>
          </p:cNvPr>
          <p:cNvGrpSpPr/>
          <p:nvPr/>
        </p:nvGrpSpPr>
        <p:grpSpPr>
          <a:xfrm>
            <a:off x="-472440" y="-203200"/>
            <a:ext cx="6858000" cy="6858000"/>
            <a:chOff x="-472440" y="-203200"/>
            <a:chExt cx="6858000" cy="6858000"/>
          </a:xfrm>
        </p:grpSpPr>
        <p:pic>
          <p:nvPicPr>
            <p:cNvPr id="5" name="Picture 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C0E45FD-FDFA-4047-A4BC-FE38E208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4FA025-B234-4172-99D3-4367FE9FE300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solidFill>
                    <a:srgbClr val="0070C0"/>
                  </a:solidFill>
                </a:rPr>
                <a:t>Phòng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tránh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hỏa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hoạn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8A54D-BADB-4A9E-8572-03FE02D59228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Tắt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bếp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sau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dụng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28B557-C7C1-4EDC-922B-60D55362EFC7}"/>
              </a:ext>
            </a:extLst>
          </p:cNvPr>
          <p:cNvSpPr txBox="1"/>
          <p:nvPr/>
        </p:nvSpPr>
        <p:spPr>
          <a:xfrm>
            <a:off x="2527300" y="563156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Tắt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ra </a:t>
            </a:r>
            <a:r>
              <a:rPr lang="en-US" b="1" dirty="0" err="1">
                <a:solidFill>
                  <a:schemeClr val="bg1"/>
                </a:solidFill>
              </a:rPr>
              <a:t>khỏi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DCB88-2973-47DC-A0C6-BE0484782C27}"/>
              </a:ext>
            </a:extLst>
          </p:cNvPr>
          <p:cNvSpPr txBox="1"/>
          <p:nvPr/>
        </p:nvSpPr>
        <p:spPr>
          <a:xfrm>
            <a:off x="1407160" y="2603529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Khóa</a:t>
            </a:r>
            <a:r>
              <a:rPr lang="en-US" b="1" dirty="0">
                <a:solidFill>
                  <a:schemeClr val="bg1"/>
                </a:solidFill>
              </a:rPr>
              <a:t> van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ga </a:t>
            </a:r>
            <a:r>
              <a:rPr lang="en-US" b="1" dirty="0" err="1">
                <a:solidFill>
                  <a:schemeClr val="bg1"/>
                </a:solidFill>
              </a:rPr>
              <a:t>sau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dụng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BD0BC-7D01-4DBF-8D69-1D7D924211A5}"/>
              </a:ext>
            </a:extLst>
          </p:cNvPr>
          <p:cNvSpPr txBox="1"/>
          <p:nvPr/>
        </p:nvSpPr>
        <p:spPr>
          <a:xfrm>
            <a:off x="2882900" y="3041639"/>
            <a:ext cx="154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bg1"/>
                </a:solidFill>
              </a:rPr>
              <a:t>Không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để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vật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dễ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bắt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cháy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xung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quanh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bếp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43A8A-F8BB-41E1-AD2A-6902D8016BC7}"/>
              </a:ext>
            </a:extLst>
          </p:cNvPr>
          <p:cNvSpPr txBox="1"/>
          <p:nvPr/>
        </p:nvSpPr>
        <p:spPr>
          <a:xfrm>
            <a:off x="4076700" y="1457690"/>
            <a:ext cx="12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Không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tự</a:t>
            </a:r>
            <a:r>
              <a:rPr lang="en-US" b="1" dirty="0">
                <a:solidFill>
                  <a:schemeClr val="bg1"/>
                </a:solidFill>
              </a:rPr>
              <a:t> ý </a:t>
            </a:r>
            <a:r>
              <a:rPr lang="en-US" b="1" dirty="0" err="1">
                <a:solidFill>
                  <a:schemeClr val="bg1"/>
                </a:solidFill>
              </a:rPr>
              <a:t>cắm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rút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2D423B-2AB0-4F9C-B56C-88770FFC823F}"/>
              </a:ext>
            </a:extLst>
          </p:cNvPr>
          <p:cNvGrpSpPr/>
          <p:nvPr/>
        </p:nvGrpSpPr>
        <p:grpSpPr>
          <a:xfrm>
            <a:off x="5326380" y="-203200"/>
            <a:ext cx="6858000" cy="6858000"/>
            <a:chOff x="-472440" y="-203200"/>
            <a:chExt cx="6858000" cy="6858000"/>
          </a:xfrm>
        </p:grpSpPr>
        <p:pic>
          <p:nvPicPr>
            <p:cNvPr id="16" name="Picture 1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61ABC93-A919-49C4-A309-27BC5605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60087D-8FC8-406A-992A-33BE16602FDB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</a:rPr>
                <a:t>Giữ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gìn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vệ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sinh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xung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quanh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nhà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A2C873-B0C4-4B13-BCC5-5E5E82A84EA4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Quét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sân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A8D23F-CC4C-4A0A-8551-E39E3C81BAD8}"/>
              </a:ext>
            </a:extLst>
          </p:cNvPr>
          <p:cNvSpPr txBox="1"/>
          <p:nvPr/>
        </p:nvSpPr>
        <p:spPr>
          <a:xfrm>
            <a:off x="8336280" y="534360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Vứt rác đúng nơi quy định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905CA-3C3D-470B-B210-4E5076E74C7B}"/>
              </a:ext>
            </a:extLst>
          </p:cNvPr>
          <p:cNvSpPr txBox="1"/>
          <p:nvPr/>
        </p:nvSpPr>
        <p:spPr>
          <a:xfrm>
            <a:off x="9757410" y="1367898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Dọn dẹp cống rãnh xung quanh 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8F063-4009-4C80-AD56-E60A5DAE7589}"/>
              </a:ext>
            </a:extLst>
          </p:cNvPr>
          <p:cNvSpPr txBox="1"/>
          <p:nvPr/>
        </p:nvSpPr>
        <p:spPr>
          <a:xfrm>
            <a:off x="8533130" y="2978111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Hạn chế sử dụng túi nilon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4B9A7B-0703-4663-9F93-6F00C4AEA820}"/>
              </a:ext>
            </a:extLst>
          </p:cNvPr>
          <p:cNvSpPr txBox="1"/>
          <p:nvPr/>
        </p:nvSpPr>
        <p:spPr>
          <a:xfrm>
            <a:off x="7133590" y="2722117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Tích cực trồng cây xanh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288</Words>
  <Application>Microsoft Office PowerPoint</Application>
  <PresentationFormat>Widescreen</PresentationFormat>
  <Paragraphs>36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Calibri</vt:lpstr>
      <vt:lpstr>Coiny</vt:lpstr>
      <vt:lpstr>Pattaya</vt:lpstr>
      <vt:lpstr>义启紫水晶体</vt:lpstr>
      <vt:lpstr>1_Office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Nhật Lệ lô</cp:lastModifiedBy>
  <cp:revision>14</cp:revision>
  <dcterms:created xsi:type="dcterms:W3CDTF">2022-07-12T20:48:48Z</dcterms:created>
  <dcterms:modified xsi:type="dcterms:W3CDTF">2025-10-10T01:32:30Z</dcterms:modified>
</cp:coreProperties>
</file>