
<file path=[Content_Types].xml><?xml version="1.0" encoding="utf-8"?>
<Types xmlns="http://schemas.openxmlformats.org/package/2006/content-types">
  <Default Extension="png" ContentType="image/png"/>
  <Default Extension="mp3" ContentType="audio/mpeg"/>
  <Default Extension="webp"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Lst>
  <p:notesMasterIdLst>
    <p:notesMasterId r:id="rId16"/>
  </p:notesMasterIdLst>
  <p:sldIdLst>
    <p:sldId id="262" r:id="rId5"/>
    <p:sldId id="264" r:id="rId6"/>
    <p:sldId id="265" r:id="rId7"/>
    <p:sldId id="267" r:id="rId8"/>
    <p:sldId id="268" r:id="rId9"/>
    <p:sldId id="269" r:id="rId10"/>
    <p:sldId id="270" r:id="rId11"/>
    <p:sldId id="271" r:id="rId12"/>
    <p:sldId id="272" r:id="rId13"/>
    <p:sldId id="273" r:id="rId14"/>
    <p:sldId id="274" r:id="rId15"/>
  </p:sldIdLst>
  <p:sldSz cx="9144000" cy="5143500" type="screen16x9"/>
  <p:notesSz cx="6858000" cy="9144000"/>
  <p:embeddedFontLst>
    <p:embeddedFont>
      <p:font typeface="Berlin Sans FB Demi" panose="020E0802020502020306" pitchFamily="34" charset="0"/>
      <p:bold r:id="rId17"/>
    </p:embeddedFon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
      <p:font typeface="Comic Sans MS" panose="030F0702030302020204" pitchFamily="66" charset="0"/>
      <p:regular r:id="rId24"/>
      <p:bold r:id="rId25"/>
      <p:italic r:id="rId26"/>
      <p:boldItalic r:id="rId27"/>
    </p:embeddedFont>
  </p:embeddedFont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996" y="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DA9C5-944F-4A34-9AF2-C46777934842}" type="datetimeFigureOut">
              <a:rPr lang="en-US" smtClean="0"/>
              <a:t>8/10/2025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A845C-B362-4D34-A19C-081BB0E5042F}" type="slidenum">
              <a:rPr lang="en-US" smtClean="0"/>
              <a:t>‹#›</a:t>
            </a:fld>
            <a:endParaRPr lang="en-US"/>
          </a:p>
        </p:txBody>
      </p:sp>
    </p:spTree>
    <p:extLst>
      <p:ext uri="{BB962C8B-B14F-4D97-AF65-F5344CB8AC3E}">
        <p14:creationId xmlns:p14="http://schemas.microsoft.com/office/powerpoint/2010/main" val="315900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A845C-B362-4D34-A19C-081BB0E5042F}" type="slidenum">
              <a:rPr lang="en-US" smtClean="0"/>
              <a:t>1</a:t>
            </a:fld>
            <a:endParaRPr lang="en-US"/>
          </a:p>
        </p:txBody>
      </p:sp>
    </p:spTree>
    <p:extLst>
      <p:ext uri="{BB962C8B-B14F-4D97-AF65-F5344CB8AC3E}">
        <p14:creationId xmlns:p14="http://schemas.microsoft.com/office/powerpoint/2010/main" val="2360332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C7050A-8175-492E-9DDF-FB9B86E92E6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59319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C7050A-8175-492E-9DDF-FB9B86E92E6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4708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A845C-B362-4D34-A19C-081BB0E5042F}" type="slidenum">
              <a:rPr lang="en-US" smtClean="0"/>
              <a:t>2</a:t>
            </a:fld>
            <a:endParaRPr lang="en-US"/>
          </a:p>
        </p:txBody>
      </p:sp>
    </p:spTree>
    <p:extLst>
      <p:ext uri="{BB962C8B-B14F-4D97-AF65-F5344CB8AC3E}">
        <p14:creationId xmlns:p14="http://schemas.microsoft.com/office/powerpoint/2010/main" val="118769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A845C-B362-4D34-A19C-081BB0E5042F}" type="slidenum">
              <a:rPr lang="en-US" smtClean="0"/>
              <a:t>3</a:t>
            </a:fld>
            <a:endParaRPr lang="en-US"/>
          </a:p>
        </p:txBody>
      </p:sp>
    </p:spTree>
    <p:extLst>
      <p:ext uri="{BB962C8B-B14F-4D97-AF65-F5344CB8AC3E}">
        <p14:creationId xmlns:p14="http://schemas.microsoft.com/office/powerpoint/2010/main" val="255292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C7050A-8175-492E-9DDF-FB9B86E92E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40349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p:txBody>
          <a:bodyPr/>
          <a:lstStyle/>
          <a:p>
            <a:fld id="{34C7050A-8175-492E-9DDF-FB9B86E92E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8673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C7050A-8175-492E-9DDF-FB9B86E92E6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1914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C7050A-8175-492E-9DDF-FB9B86E92E6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86604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C7050A-8175-492E-9DDF-FB9B86E92E6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19101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C7050A-8175-492E-9DDF-FB9B86E92E6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1010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C1197-4FD0-4EFE-B069-4E3DFC949458}"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36086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232890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239561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8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509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264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720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525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486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991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046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4220833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527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67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252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086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18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494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490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273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327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08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C1197-4FD0-4EFE-B069-4E3DFC949458}"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2946588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473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454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624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D0E03-6D31-4197-BBCF-BB8E5A6065C0}" type="datetimeFigureOut">
              <a:rPr lang="en-US">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2B68AE-B3F4-42D6-988B-DA4F93FE4B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065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0A391-F87F-42B0-BDBE-23E55708818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C821DCE-B2E9-4009-8A29-6C857878E95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D2F5C78-6F87-46FF-9592-8E79397DA0B3}"/>
              </a:ext>
            </a:extLst>
          </p:cNvPr>
          <p:cNvSpPr>
            <a:spLocks noGrp="1"/>
          </p:cNvSpPr>
          <p:nvPr>
            <p:ph type="dt" sz="half" idx="10"/>
          </p:nvPr>
        </p:nvSpPr>
        <p:spPr/>
        <p:txBody>
          <a:bodyPr/>
          <a:lstStyle/>
          <a:p>
            <a:fld id="{C62CC340-7A04-47BC-8C5D-F3EDB73A65A2}"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D65CD40-6160-4DFE-A259-BE57E950D3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42628CD-B3EE-44B2-8222-40B106B26E31}"/>
              </a:ext>
            </a:extLst>
          </p:cNvPr>
          <p:cNvSpPr>
            <a:spLocks noGrp="1"/>
          </p:cNvSpPr>
          <p:nvPr>
            <p:ph type="sldNum" sz="quarter" idx="12"/>
          </p:nvPr>
        </p:nvSpPr>
        <p:spPr/>
        <p:txBody>
          <a:bodyPr/>
          <a:lstStyle/>
          <a:p>
            <a:fld id="{A8D3FC3F-1E74-4A10-A9D6-2160F7355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258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1440-BD4D-4F64-8781-E646C521D5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3475A1-B64F-4E84-8716-720D3D577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7846E-021A-4E8C-BEB2-67BB20E594BD}"/>
              </a:ext>
            </a:extLst>
          </p:cNvPr>
          <p:cNvSpPr>
            <a:spLocks noGrp="1"/>
          </p:cNvSpPr>
          <p:nvPr>
            <p:ph type="dt" sz="half" idx="10"/>
          </p:nvPr>
        </p:nvSpPr>
        <p:spPr/>
        <p:txBody>
          <a:bodyPr/>
          <a:lstStyle/>
          <a:p>
            <a:fld id="{C62CC340-7A04-47BC-8C5D-F3EDB73A65A2}"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11F0774-2590-45F2-B3F0-126FCC9EF8C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3DC2175-1E2B-48F5-8A29-19502DE0E558}"/>
              </a:ext>
            </a:extLst>
          </p:cNvPr>
          <p:cNvSpPr>
            <a:spLocks noGrp="1"/>
          </p:cNvSpPr>
          <p:nvPr>
            <p:ph type="sldNum" sz="quarter" idx="12"/>
          </p:nvPr>
        </p:nvSpPr>
        <p:spPr/>
        <p:txBody>
          <a:bodyPr/>
          <a:lstStyle/>
          <a:p>
            <a:fld id="{A8D3FC3F-1E74-4A10-A9D6-2160F7355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042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DA8E-4070-4B41-A03A-8FDCC2DB35D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6EF8894-10C9-46B6-BBF4-38735201F5A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BA8A28-A8F0-4DAF-8A9C-D6E5649F47A4}"/>
              </a:ext>
            </a:extLst>
          </p:cNvPr>
          <p:cNvSpPr>
            <a:spLocks noGrp="1"/>
          </p:cNvSpPr>
          <p:nvPr>
            <p:ph type="dt" sz="half" idx="10"/>
          </p:nvPr>
        </p:nvSpPr>
        <p:spPr/>
        <p:txBody>
          <a:bodyPr/>
          <a:lstStyle/>
          <a:p>
            <a:fld id="{C62CC340-7A04-47BC-8C5D-F3EDB73A65A2}"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4D8F86C-F90D-46B8-9FC0-DD5A38E1712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480C75E-3209-4A7C-9592-DDA040C44860}"/>
              </a:ext>
            </a:extLst>
          </p:cNvPr>
          <p:cNvSpPr>
            <a:spLocks noGrp="1"/>
          </p:cNvSpPr>
          <p:nvPr>
            <p:ph type="sldNum" sz="quarter" idx="12"/>
          </p:nvPr>
        </p:nvSpPr>
        <p:spPr/>
        <p:txBody>
          <a:bodyPr/>
          <a:lstStyle/>
          <a:p>
            <a:fld id="{A8D3FC3F-1E74-4A10-A9D6-2160F7355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7416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8C3A-D653-4AB6-A172-35685D231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2CDF6E-255D-42D7-A4D4-3897B6E34AA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4138C6-1DFA-4746-93B8-6CCA5C09831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296976-7E5C-42BF-9A8F-8F5F73C6C1A8}"/>
              </a:ext>
            </a:extLst>
          </p:cNvPr>
          <p:cNvSpPr>
            <a:spLocks noGrp="1"/>
          </p:cNvSpPr>
          <p:nvPr>
            <p:ph type="dt" sz="half" idx="10"/>
          </p:nvPr>
        </p:nvSpPr>
        <p:spPr/>
        <p:txBody>
          <a:bodyPr/>
          <a:lstStyle/>
          <a:p>
            <a:fld id="{C62CC340-7A04-47BC-8C5D-F3EDB73A65A2}"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3B175F0-BE1E-4B55-B72B-3F7842ADA18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4EB9EE2-21EE-441F-9093-7C6F112F06DF}"/>
              </a:ext>
            </a:extLst>
          </p:cNvPr>
          <p:cNvSpPr>
            <a:spLocks noGrp="1"/>
          </p:cNvSpPr>
          <p:nvPr>
            <p:ph type="sldNum" sz="quarter" idx="12"/>
          </p:nvPr>
        </p:nvSpPr>
        <p:spPr/>
        <p:txBody>
          <a:bodyPr/>
          <a:lstStyle/>
          <a:p>
            <a:fld id="{A8D3FC3F-1E74-4A10-A9D6-2160F7355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957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533C-B84E-44F0-9F01-21AEE2BB2F7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22A91-884D-4A82-953B-7EAAD2A2DEA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F8BFC76-0F20-4395-A4E8-D15695A5BF0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7768FC-5307-4F2C-8EC8-38CACE3D359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737B665-6124-426C-9981-968CC7DAF08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017CAC-206C-4B6E-B600-E598DFE2583B}"/>
              </a:ext>
            </a:extLst>
          </p:cNvPr>
          <p:cNvSpPr>
            <a:spLocks noGrp="1"/>
          </p:cNvSpPr>
          <p:nvPr>
            <p:ph type="dt" sz="half" idx="10"/>
          </p:nvPr>
        </p:nvSpPr>
        <p:spPr/>
        <p:txBody>
          <a:bodyPr/>
          <a:lstStyle/>
          <a:p>
            <a:fld id="{C62CC340-7A04-47BC-8C5D-F3EDB73A65A2}" type="datetimeFigureOut">
              <a:rPr lang="en-US" smtClean="0">
                <a:solidFill>
                  <a:prstClr val="black">
                    <a:tint val="75000"/>
                  </a:prstClr>
                </a:solidFill>
              </a:rPr>
              <a:pPr/>
              <a:t>8/10/2025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FD1D9A6-C3B4-418A-8C19-0490CCDC84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64E9253F-59CC-47A3-8875-834987E6BA83}"/>
              </a:ext>
            </a:extLst>
          </p:cNvPr>
          <p:cNvSpPr>
            <a:spLocks noGrp="1"/>
          </p:cNvSpPr>
          <p:nvPr>
            <p:ph type="sldNum" sz="quarter" idx="12"/>
          </p:nvPr>
        </p:nvSpPr>
        <p:spPr/>
        <p:txBody>
          <a:bodyPr/>
          <a:lstStyle/>
          <a:p>
            <a:fld id="{A8D3FC3F-1E74-4A10-A9D6-2160F7355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557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F5C7C-1DCE-4141-BDBD-5741CD9D6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90F3E9-AD85-41D7-9A22-C698528725DA}"/>
              </a:ext>
            </a:extLst>
          </p:cNvPr>
          <p:cNvSpPr>
            <a:spLocks noGrp="1"/>
          </p:cNvSpPr>
          <p:nvPr>
            <p:ph type="dt" sz="half" idx="10"/>
          </p:nvPr>
        </p:nvSpPr>
        <p:spPr/>
        <p:txBody>
          <a:bodyPr/>
          <a:lstStyle/>
          <a:p>
            <a:fld id="{C62CC340-7A04-47BC-8C5D-F3EDB73A65A2}" type="datetimeFigureOut">
              <a:rPr lang="en-US" smtClean="0">
                <a:solidFill>
                  <a:prstClr val="black">
                    <a:tint val="75000"/>
                  </a:prstClr>
                </a:solidFill>
              </a:rPr>
              <a:pPr/>
              <a:t>8/10/2025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D110EFD-2A82-452B-B00A-8739485827C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D7E678D-5B1D-4490-B714-42E1693C9F85}"/>
              </a:ext>
            </a:extLst>
          </p:cNvPr>
          <p:cNvSpPr>
            <a:spLocks noGrp="1"/>
          </p:cNvSpPr>
          <p:nvPr>
            <p:ph type="sldNum" sz="quarter" idx="12"/>
          </p:nvPr>
        </p:nvSpPr>
        <p:spPr/>
        <p:txBody>
          <a:bodyPr/>
          <a:lstStyle/>
          <a:p>
            <a:fld id="{A8D3FC3F-1E74-4A10-A9D6-2160F7355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74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AC1197-4FD0-4EFE-B069-4E3DFC949458}" type="datetimeFigureOut">
              <a:rPr lang="en-US" smtClean="0"/>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424557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822125-7474-4FF3-9636-F03719683243}"/>
              </a:ext>
            </a:extLst>
          </p:cNvPr>
          <p:cNvSpPr>
            <a:spLocks noGrp="1"/>
          </p:cNvSpPr>
          <p:nvPr>
            <p:ph type="dt" sz="half" idx="10"/>
          </p:nvPr>
        </p:nvSpPr>
        <p:spPr/>
        <p:txBody>
          <a:bodyPr/>
          <a:lstStyle/>
          <a:p>
            <a:fld id="{C62CC340-7A04-47BC-8C5D-F3EDB73A65A2}" type="datetimeFigureOut">
              <a:rPr lang="en-US" smtClean="0">
                <a:solidFill>
                  <a:prstClr val="black">
                    <a:tint val="75000"/>
                  </a:prstClr>
                </a:solidFill>
              </a:rPr>
              <a:pPr/>
              <a:t>8/10/2025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C323CF4-09EE-468A-9614-A22B7816746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0583282-1FE4-48EF-8163-A994BCA45DAE}"/>
              </a:ext>
            </a:extLst>
          </p:cNvPr>
          <p:cNvSpPr>
            <a:spLocks noGrp="1"/>
          </p:cNvSpPr>
          <p:nvPr>
            <p:ph type="sldNum" sz="quarter" idx="12"/>
          </p:nvPr>
        </p:nvSpPr>
        <p:spPr/>
        <p:txBody>
          <a:bodyPr/>
          <a:lstStyle/>
          <a:p>
            <a:fld id="{A8D3FC3F-1E74-4A10-A9D6-2160F7355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790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CC30-E1B0-4B02-B46E-BA49A832A7D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77FFA47-40C2-4BB5-BA75-1B0E7145B66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B5ECA6-2502-49E8-83C0-98B831CD297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88546A2-25D0-49AD-9D20-9C6EAB763F38}"/>
              </a:ext>
            </a:extLst>
          </p:cNvPr>
          <p:cNvSpPr>
            <a:spLocks noGrp="1"/>
          </p:cNvSpPr>
          <p:nvPr>
            <p:ph type="dt" sz="half" idx="10"/>
          </p:nvPr>
        </p:nvSpPr>
        <p:spPr/>
        <p:txBody>
          <a:bodyPr/>
          <a:lstStyle/>
          <a:p>
            <a:fld id="{C62CC340-7A04-47BC-8C5D-F3EDB73A65A2}"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B81ED6B-712D-4B30-AB26-E994BAB386A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8CEED7D-A630-41BD-8631-487BD55C56E4}"/>
              </a:ext>
            </a:extLst>
          </p:cNvPr>
          <p:cNvSpPr>
            <a:spLocks noGrp="1"/>
          </p:cNvSpPr>
          <p:nvPr>
            <p:ph type="sldNum" sz="quarter" idx="12"/>
          </p:nvPr>
        </p:nvSpPr>
        <p:spPr/>
        <p:txBody>
          <a:bodyPr/>
          <a:lstStyle/>
          <a:p>
            <a:fld id="{A8D3FC3F-1E74-4A10-A9D6-2160F7355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653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D17E-1EF8-4545-B6DB-4A227BF8A63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B686617-1F78-4595-93AF-08F0ABBCDC4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F91CAAC-C207-4027-AFCC-17892AE715C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A7BAC57-95E5-4B03-97E2-3F90DB942DA8}"/>
              </a:ext>
            </a:extLst>
          </p:cNvPr>
          <p:cNvSpPr>
            <a:spLocks noGrp="1"/>
          </p:cNvSpPr>
          <p:nvPr>
            <p:ph type="dt" sz="half" idx="10"/>
          </p:nvPr>
        </p:nvSpPr>
        <p:spPr/>
        <p:txBody>
          <a:bodyPr/>
          <a:lstStyle/>
          <a:p>
            <a:fld id="{C62CC340-7A04-47BC-8C5D-F3EDB73A65A2}"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E2044DF-AFA9-4659-BB39-A348E7112AE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E6EC06B-BE8C-41F5-9F26-0DD075B5AC8B}"/>
              </a:ext>
            </a:extLst>
          </p:cNvPr>
          <p:cNvSpPr>
            <a:spLocks noGrp="1"/>
          </p:cNvSpPr>
          <p:nvPr>
            <p:ph type="sldNum" sz="quarter" idx="12"/>
          </p:nvPr>
        </p:nvSpPr>
        <p:spPr/>
        <p:txBody>
          <a:bodyPr/>
          <a:lstStyle/>
          <a:p>
            <a:fld id="{A8D3FC3F-1E74-4A10-A9D6-2160F7355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005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50EA8-C4E3-43AA-BE29-7B5FFE0D90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C11799-9BDB-4D5A-830F-77DD0780A7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3F3B9-62A2-4FA9-8171-EC735AA694EB}"/>
              </a:ext>
            </a:extLst>
          </p:cNvPr>
          <p:cNvSpPr>
            <a:spLocks noGrp="1"/>
          </p:cNvSpPr>
          <p:nvPr>
            <p:ph type="dt" sz="half" idx="10"/>
          </p:nvPr>
        </p:nvSpPr>
        <p:spPr/>
        <p:txBody>
          <a:bodyPr/>
          <a:lstStyle/>
          <a:p>
            <a:fld id="{C62CC340-7A04-47BC-8C5D-F3EDB73A65A2}"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AF695EB-3111-45F5-A012-A5F5B2FBE5C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DFD8DF2-ADC9-4887-9EDB-BC15155835B1}"/>
              </a:ext>
            </a:extLst>
          </p:cNvPr>
          <p:cNvSpPr>
            <a:spLocks noGrp="1"/>
          </p:cNvSpPr>
          <p:nvPr>
            <p:ph type="sldNum" sz="quarter" idx="12"/>
          </p:nvPr>
        </p:nvSpPr>
        <p:spPr/>
        <p:txBody>
          <a:bodyPr/>
          <a:lstStyle/>
          <a:p>
            <a:fld id="{A8D3FC3F-1E74-4A10-A9D6-2160F7355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568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10DD0-913B-4808-92E1-C9E2F9B556A8}"/>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30E739-0DFE-4E99-9326-5C694DAB7A8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FEDFB-A5FA-475E-AF3F-C34910066DE1}"/>
              </a:ext>
            </a:extLst>
          </p:cNvPr>
          <p:cNvSpPr>
            <a:spLocks noGrp="1"/>
          </p:cNvSpPr>
          <p:nvPr>
            <p:ph type="dt" sz="half" idx="10"/>
          </p:nvPr>
        </p:nvSpPr>
        <p:spPr/>
        <p:txBody>
          <a:bodyPr/>
          <a:lstStyle/>
          <a:p>
            <a:fld id="{C62CC340-7A04-47BC-8C5D-F3EDB73A65A2}"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ADF5126-1AE8-4CF3-AE83-C60B12E5E4E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DD296CC-4BB9-4154-A639-C11F3D486686}"/>
              </a:ext>
            </a:extLst>
          </p:cNvPr>
          <p:cNvSpPr>
            <a:spLocks noGrp="1"/>
          </p:cNvSpPr>
          <p:nvPr>
            <p:ph type="sldNum" sz="quarter" idx="12"/>
          </p:nvPr>
        </p:nvSpPr>
        <p:spPr/>
        <p:txBody>
          <a:bodyPr/>
          <a:lstStyle/>
          <a:p>
            <a:fld id="{A8D3FC3F-1E74-4A10-A9D6-2160F7355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32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AC1197-4FD0-4EFE-B069-4E3DFC949458}" type="datetimeFigureOut">
              <a:rPr lang="en-US" smtClean="0"/>
              <a:t>8/10/2025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429064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AC1197-4FD0-4EFE-B069-4E3DFC949458}" type="datetimeFigureOut">
              <a:rPr lang="en-US" smtClean="0"/>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146560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C1197-4FD0-4EFE-B069-4E3DFC949458}" type="datetimeFigureOut">
              <a:rPr lang="en-US" smtClean="0"/>
              <a:t>8/10/2025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61203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2"/>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C1197-4FD0-4EFE-B069-4E3DFC949458}" type="datetimeFigureOut">
              <a:rPr lang="en-US" smtClean="0"/>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2739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C1197-4FD0-4EFE-B069-4E3DFC949458}" type="datetimeFigureOut">
              <a:rPr lang="en-US" smtClean="0"/>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78206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AAC1197-4FD0-4EFE-B069-4E3DFC949458}" type="datetimeFigureOut">
              <a:rPr lang="en-US" smtClean="0"/>
              <a:t>8/10/2025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D6CDAA1-205F-480C-A298-6EA7EECEDEAE}" type="slidenum">
              <a:rPr lang="en-US" smtClean="0"/>
              <a:t>‹#›</a:t>
            </a:fld>
            <a:endParaRPr lang="en-US"/>
          </a:p>
        </p:txBody>
      </p:sp>
    </p:spTree>
    <p:extLst>
      <p:ext uri="{BB962C8B-B14F-4D97-AF65-F5344CB8AC3E}">
        <p14:creationId xmlns:p14="http://schemas.microsoft.com/office/powerpoint/2010/main" val="2771764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BCD0E03-6D31-4197-BBCF-BB8E5A6065C0}" type="datetimeFigureOut">
              <a:rPr lang="en-US" smtClean="0">
                <a:solidFill>
                  <a:prstClr val="black">
                    <a:tint val="75000"/>
                  </a:prstClr>
                </a:solidFill>
              </a:rPr>
              <a:pPr/>
              <a:t>8/10/2025</a:t>
            </a:fld>
            <a:endParaRPr lang="en-US" smtClean="0">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E2B68AE-B3F4-42D6-988B-DA4F93FE4B41}"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2335437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BCD0E03-6D31-4197-BBCF-BB8E5A6065C0}" type="datetimeFigureOut">
              <a:rPr lang="en-US" smtClean="0">
                <a:solidFill>
                  <a:prstClr val="black">
                    <a:tint val="75000"/>
                  </a:prstClr>
                </a:solidFill>
              </a:rPr>
              <a:pPr/>
              <a:t>8/10/2025</a:t>
            </a:fld>
            <a:endParaRPr lang="en-US" smtClean="0">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E2B68AE-B3F4-42D6-988B-DA4F93FE4B41}"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3114745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5D4B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F7B045-8964-4D43-80DC-C2445D3FCED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16D655-27B8-46F1-A114-1ED82AF22CF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0E6DD-0782-433A-87A9-4842C86FB23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62CC340-7A04-47BC-8C5D-F3EDB73A65A2}"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88789F-D8FD-4DE5-8651-BFEE23E5BBE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C534108-3EAD-44E0-BD36-6C8D225867F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8D3FC3F-1E74-4A10-A9D6-2160F7355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2197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webp"/></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9.gif"/><Relationship Id="rId3" Type="http://schemas.openxmlformats.org/officeDocument/2006/relationships/audio" Target="../media/media1.mp3"/><Relationship Id="rId7" Type="http://schemas.openxmlformats.org/officeDocument/2006/relationships/image" Target="../media/image4.gif"/><Relationship Id="rId12" Type="http://schemas.openxmlformats.org/officeDocument/2006/relationships/slide" Target="slide1.xml"/><Relationship Id="rId2" Type="http://schemas.microsoft.com/office/2007/relationships/media" Target="../media/media1.mp3"/><Relationship Id="rId1" Type="http://schemas.openxmlformats.org/officeDocument/2006/relationships/tags" Target="../tags/tag11.xml"/><Relationship Id="rId6" Type="http://schemas.openxmlformats.org/officeDocument/2006/relationships/image" Target="../media/image3.png"/><Relationship Id="rId11" Type="http://schemas.openxmlformats.org/officeDocument/2006/relationships/slide" Target="slide8.xml"/><Relationship Id="rId5" Type="http://schemas.openxmlformats.org/officeDocument/2006/relationships/notesSlide" Target="../notesSlides/notesSlide10.xml"/><Relationship Id="rId10" Type="http://schemas.openxmlformats.org/officeDocument/2006/relationships/slide" Target="slide7.xml"/><Relationship Id="rId4" Type="http://schemas.openxmlformats.org/officeDocument/2006/relationships/slideLayout" Target="../slideLayouts/slideLayout34.xml"/><Relationship Id="rId9" Type="http://schemas.openxmlformats.org/officeDocument/2006/relationships/slide" Target="slide6.xml"/><Relationship Id="rId1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5.gif"/><Relationship Id="rId3" Type="http://schemas.openxmlformats.org/officeDocument/2006/relationships/notesSlide" Target="../notesSlides/notesSlide11.xml"/><Relationship Id="rId7" Type="http://schemas.openxmlformats.org/officeDocument/2006/relationships/image" Target="../media/image4.gif"/><Relationship Id="rId12" Type="http://schemas.openxmlformats.org/officeDocument/2006/relationships/slide" Target="slide1.xml"/><Relationship Id="rId2" Type="http://schemas.openxmlformats.org/officeDocument/2006/relationships/slideLayout" Target="../slideLayouts/slideLayout34.xml"/><Relationship Id="rId1" Type="http://schemas.openxmlformats.org/officeDocument/2006/relationships/tags" Target="../tags/tag12.xml"/><Relationship Id="rId6" Type="http://schemas.openxmlformats.org/officeDocument/2006/relationships/image" Target="../media/image3.png"/><Relationship Id="rId11" Type="http://schemas.openxmlformats.org/officeDocument/2006/relationships/slide" Target="slide8.xml"/><Relationship Id="rId5" Type="http://schemas.openxmlformats.org/officeDocument/2006/relationships/audio" Target="../media/audio2.wav"/><Relationship Id="rId15" Type="http://schemas.openxmlformats.org/officeDocument/2006/relationships/image" Target="../media/image7.gif"/><Relationship Id="rId10" Type="http://schemas.openxmlformats.org/officeDocument/2006/relationships/slide" Target="slide7.xml"/><Relationship Id="rId4" Type="http://schemas.openxmlformats.org/officeDocument/2006/relationships/audio" Target="../media/audio1.wav"/><Relationship Id="rId9" Type="http://schemas.openxmlformats.org/officeDocument/2006/relationships/slide" Target="slide6.xml"/><Relationship Id="rId1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notesSlide" Target="../notesSlides/notesSlide4.xml"/><Relationship Id="rId7" Type="http://schemas.openxmlformats.org/officeDocument/2006/relationships/slide" Target="slide4.xml"/><Relationship Id="rId2" Type="http://schemas.openxmlformats.org/officeDocument/2006/relationships/slideLayout" Target="../slideLayouts/slideLayout34.xml"/><Relationship Id="rId1" Type="http://schemas.openxmlformats.org/officeDocument/2006/relationships/tags" Target="../tags/tag5.xml"/><Relationship Id="rId6" Type="http://schemas.openxmlformats.org/officeDocument/2006/relationships/slide" Target="slide5.xml"/><Relationship Id="rId11" Type="http://schemas.openxmlformats.org/officeDocument/2006/relationships/slide" Target="slide1.xml"/><Relationship Id="rId5" Type="http://schemas.openxmlformats.org/officeDocument/2006/relationships/image" Target="../media/image4.gif"/><Relationship Id="rId10" Type="http://schemas.openxmlformats.org/officeDocument/2006/relationships/slide" Target="slide8.xml"/><Relationship Id="rId4" Type="http://schemas.openxmlformats.org/officeDocument/2006/relationships/image" Target="../media/image3.png"/><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5.gif"/><Relationship Id="rId3" Type="http://schemas.openxmlformats.org/officeDocument/2006/relationships/notesSlide" Target="../notesSlides/notesSlide5.xml"/><Relationship Id="rId7" Type="http://schemas.openxmlformats.org/officeDocument/2006/relationships/image" Target="../media/image4.gif"/><Relationship Id="rId12" Type="http://schemas.openxmlformats.org/officeDocument/2006/relationships/slide" Target="slide1.xml"/><Relationship Id="rId2" Type="http://schemas.openxmlformats.org/officeDocument/2006/relationships/slideLayout" Target="../slideLayouts/slideLayout34.xml"/><Relationship Id="rId16" Type="http://schemas.openxmlformats.org/officeDocument/2006/relationships/image" Target="../media/image8.gif"/><Relationship Id="rId1" Type="http://schemas.openxmlformats.org/officeDocument/2006/relationships/tags" Target="../tags/tag6.xml"/><Relationship Id="rId6" Type="http://schemas.openxmlformats.org/officeDocument/2006/relationships/image" Target="../media/image3.png"/><Relationship Id="rId11" Type="http://schemas.openxmlformats.org/officeDocument/2006/relationships/slide" Target="slide8.xml"/><Relationship Id="rId5" Type="http://schemas.openxmlformats.org/officeDocument/2006/relationships/audio" Target="../media/audio2.wav"/><Relationship Id="rId15" Type="http://schemas.openxmlformats.org/officeDocument/2006/relationships/image" Target="../media/image7.gif"/><Relationship Id="rId10" Type="http://schemas.openxmlformats.org/officeDocument/2006/relationships/slide" Target="slide7.xml"/><Relationship Id="rId4" Type="http://schemas.openxmlformats.org/officeDocument/2006/relationships/audio" Target="../media/audio1.wav"/><Relationship Id="rId9" Type="http://schemas.openxmlformats.org/officeDocument/2006/relationships/slide" Target="slide6.xml"/><Relationship Id="rId1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5.gif"/><Relationship Id="rId3" Type="http://schemas.openxmlformats.org/officeDocument/2006/relationships/notesSlide" Target="../notesSlides/notesSlide6.xml"/><Relationship Id="rId7" Type="http://schemas.openxmlformats.org/officeDocument/2006/relationships/image" Target="../media/image4.gif"/><Relationship Id="rId12" Type="http://schemas.openxmlformats.org/officeDocument/2006/relationships/slide" Target="slide1.xml"/><Relationship Id="rId2" Type="http://schemas.openxmlformats.org/officeDocument/2006/relationships/slideLayout" Target="../slideLayouts/slideLayout34.xml"/><Relationship Id="rId1" Type="http://schemas.openxmlformats.org/officeDocument/2006/relationships/tags" Target="../tags/tag7.xml"/><Relationship Id="rId6" Type="http://schemas.openxmlformats.org/officeDocument/2006/relationships/image" Target="../media/image3.png"/><Relationship Id="rId11" Type="http://schemas.openxmlformats.org/officeDocument/2006/relationships/slide" Target="slide8.xml"/><Relationship Id="rId5" Type="http://schemas.openxmlformats.org/officeDocument/2006/relationships/audio" Target="../media/audio2.wav"/><Relationship Id="rId15" Type="http://schemas.openxmlformats.org/officeDocument/2006/relationships/image" Target="../media/image8.gif"/><Relationship Id="rId10" Type="http://schemas.openxmlformats.org/officeDocument/2006/relationships/slide" Target="slide7.xml"/><Relationship Id="rId4" Type="http://schemas.openxmlformats.org/officeDocument/2006/relationships/audio" Target="../media/audio1.wav"/><Relationship Id="rId9" Type="http://schemas.openxmlformats.org/officeDocument/2006/relationships/slide" Target="slide6.xml"/><Relationship Id="rId14" Type="http://schemas.openxmlformats.org/officeDocument/2006/relationships/image" Target="../media/image7.gif"/></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5.gif"/><Relationship Id="rId3" Type="http://schemas.openxmlformats.org/officeDocument/2006/relationships/notesSlide" Target="../notesSlides/notesSlide7.xml"/><Relationship Id="rId7" Type="http://schemas.openxmlformats.org/officeDocument/2006/relationships/image" Target="../media/image4.gif"/><Relationship Id="rId12" Type="http://schemas.openxmlformats.org/officeDocument/2006/relationships/slide" Target="slide1.xml"/><Relationship Id="rId2" Type="http://schemas.openxmlformats.org/officeDocument/2006/relationships/slideLayout" Target="../slideLayouts/slideLayout34.xml"/><Relationship Id="rId1" Type="http://schemas.openxmlformats.org/officeDocument/2006/relationships/tags" Target="../tags/tag8.xml"/><Relationship Id="rId6" Type="http://schemas.openxmlformats.org/officeDocument/2006/relationships/image" Target="../media/image3.png"/><Relationship Id="rId11" Type="http://schemas.openxmlformats.org/officeDocument/2006/relationships/slide" Target="slide8.xml"/><Relationship Id="rId5" Type="http://schemas.openxmlformats.org/officeDocument/2006/relationships/audio" Target="../media/audio2.wav"/><Relationship Id="rId15" Type="http://schemas.openxmlformats.org/officeDocument/2006/relationships/image" Target="../media/image8.gif"/><Relationship Id="rId10" Type="http://schemas.openxmlformats.org/officeDocument/2006/relationships/slide" Target="slide7.xml"/><Relationship Id="rId4" Type="http://schemas.openxmlformats.org/officeDocument/2006/relationships/audio" Target="../media/audio1.wav"/><Relationship Id="rId9" Type="http://schemas.openxmlformats.org/officeDocument/2006/relationships/slide" Target="slide6.xml"/><Relationship Id="rId14" Type="http://schemas.openxmlformats.org/officeDocument/2006/relationships/image" Target="../media/image7.gif"/></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5.gif"/><Relationship Id="rId3" Type="http://schemas.openxmlformats.org/officeDocument/2006/relationships/notesSlide" Target="../notesSlides/notesSlide8.xml"/><Relationship Id="rId7" Type="http://schemas.openxmlformats.org/officeDocument/2006/relationships/image" Target="../media/image4.gif"/><Relationship Id="rId12" Type="http://schemas.openxmlformats.org/officeDocument/2006/relationships/slide" Target="slide1.xml"/><Relationship Id="rId2" Type="http://schemas.openxmlformats.org/officeDocument/2006/relationships/slideLayout" Target="../slideLayouts/slideLayout34.xml"/><Relationship Id="rId1" Type="http://schemas.openxmlformats.org/officeDocument/2006/relationships/tags" Target="../tags/tag9.xml"/><Relationship Id="rId6" Type="http://schemas.openxmlformats.org/officeDocument/2006/relationships/image" Target="../media/image3.png"/><Relationship Id="rId11" Type="http://schemas.openxmlformats.org/officeDocument/2006/relationships/slide" Target="slide8.xml"/><Relationship Id="rId5" Type="http://schemas.openxmlformats.org/officeDocument/2006/relationships/audio" Target="../media/audio2.wav"/><Relationship Id="rId15" Type="http://schemas.openxmlformats.org/officeDocument/2006/relationships/image" Target="../media/image8.gif"/><Relationship Id="rId10" Type="http://schemas.openxmlformats.org/officeDocument/2006/relationships/slide" Target="slide7.xml"/><Relationship Id="rId4" Type="http://schemas.openxmlformats.org/officeDocument/2006/relationships/audio" Target="../media/audio1.wav"/><Relationship Id="rId9" Type="http://schemas.openxmlformats.org/officeDocument/2006/relationships/slide" Target="slide6.xml"/><Relationship Id="rId14" Type="http://schemas.openxmlformats.org/officeDocument/2006/relationships/image" Target="../media/image7.gif"/></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5.gif"/><Relationship Id="rId3" Type="http://schemas.openxmlformats.org/officeDocument/2006/relationships/notesSlide" Target="../notesSlides/notesSlide9.xml"/><Relationship Id="rId7" Type="http://schemas.openxmlformats.org/officeDocument/2006/relationships/image" Target="../media/image4.gif"/><Relationship Id="rId12" Type="http://schemas.openxmlformats.org/officeDocument/2006/relationships/slide" Target="slide1.xml"/><Relationship Id="rId2" Type="http://schemas.openxmlformats.org/officeDocument/2006/relationships/slideLayout" Target="../slideLayouts/slideLayout34.xml"/><Relationship Id="rId1" Type="http://schemas.openxmlformats.org/officeDocument/2006/relationships/tags" Target="../tags/tag10.xml"/><Relationship Id="rId6" Type="http://schemas.openxmlformats.org/officeDocument/2006/relationships/image" Target="../media/image3.png"/><Relationship Id="rId11" Type="http://schemas.openxmlformats.org/officeDocument/2006/relationships/slide" Target="slide8.xml"/><Relationship Id="rId5" Type="http://schemas.openxmlformats.org/officeDocument/2006/relationships/audio" Target="../media/audio2.wav"/><Relationship Id="rId15" Type="http://schemas.openxmlformats.org/officeDocument/2006/relationships/image" Target="../media/image7.gif"/><Relationship Id="rId10" Type="http://schemas.openxmlformats.org/officeDocument/2006/relationships/slide" Target="slide7.xml"/><Relationship Id="rId4" Type="http://schemas.openxmlformats.org/officeDocument/2006/relationships/audio" Target="../media/audio1.wav"/><Relationship Id="rId9" Type="http://schemas.openxmlformats.org/officeDocument/2006/relationships/slide" Target="slide6.xml"/><Relationship Id="rId1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762000" y="728264"/>
            <a:ext cx="7239000" cy="2751715"/>
          </a:xfrm>
          <a:prstGeom prst="rect">
            <a:avLst/>
          </a:prstGeom>
          <a:noFill/>
        </p:spPr>
        <p:txBody>
          <a:bodyPr wrap="square" rtlCol="0">
            <a:spAutoFit/>
          </a:bodyPr>
          <a:lstStyle/>
          <a:p>
            <a:pPr algn="ctr">
              <a:lnSpc>
                <a:spcPct val="150000"/>
              </a:lnSpc>
            </a:pPr>
            <a:r>
              <a:rPr lang="vi-VN" sz="4000" dirty="0" smtClean="0">
                <a:solidFill>
                  <a:srgbClr val="FF0000"/>
                </a:solidFill>
                <a:latin typeface="+mj-lt"/>
              </a:rPr>
              <a:t>Người thực hiện:</a:t>
            </a:r>
            <a:r>
              <a:rPr lang="en-US" sz="4000" dirty="0">
                <a:solidFill>
                  <a:srgbClr val="FF0000"/>
                </a:solidFill>
                <a:latin typeface="+mj-lt"/>
              </a:rPr>
              <a:t> </a:t>
            </a:r>
            <a:r>
              <a:rPr lang="en-US" sz="4000" dirty="0" smtClean="0">
                <a:solidFill>
                  <a:srgbClr val="FF0000"/>
                </a:solidFill>
                <a:latin typeface="+mj-lt"/>
              </a:rPr>
              <a:t> </a:t>
            </a:r>
            <a:r>
              <a:rPr lang="vi-VN" sz="4000" dirty="0" smtClean="0">
                <a:latin typeface="+mj-lt"/>
              </a:rPr>
              <a:t>Phạm Thị Vân</a:t>
            </a:r>
            <a:endParaRPr lang="en-US" sz="4000" dirty="0" smtClean="0">
              <a:latin typeface="+mj-lt"/>
            </a:endParaRPr>
          </a:p>
          <a:p>
            <a:pPr algn="ctr">
              <a:lnSpc>
                <a:spcPct val="150000"/>
              </a:lnSpc>
            </a:pPr>
            <a:r>
              <a:rPr lang="en-US" sz="4000" dirty="0" err="1" smtClean="0">
                <a:latin typeface="Times New Roman" panose="02020603050405020304" pitchFamily="18" charset="0"/>
                <a:cs typeface="Times New Roman" panose="02020603050405020304" pitchFamily="18" charset="0"/>
              </a:rPr>
              <a:t>Giáo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Khối</a:t>
            </a:r>
            <a:r>
              <a:rPr lang="en-US" sz="4000" dirty="0" smtClean="0">
                <a:latin typeface="Times New Roman" panose="02020603050405020304" pitchFamily="18" charset="0"/>
                <a:cs typeface="Times New Roman" panose="02020603050405020304" pitchFamily="18" charset="0"/>
              </a:rPr>
              <a:t> 3</a:t>
            </a:r>
          </a:p>
          <a:p>
            <a:pPr algn="ctr">
              <a:lnSpc>
                <a:spcPct val="150000"/>
              </a:lnSpc>
            </a:pPr>
            <a:r>
              <a:rPr lang="en-US" sz="3200" i="1" dirty="0" err="1" smtClean="0">
                <a:latin typeface="Times New Roman" panose="02020603050405020304" pitchFamily="18" charset="0"/>
                <a:cs typeface="Times New Roman" panose="02020603050405020304" pitchFamily="18" charset="0"/>
              </a:rPr>
              <a:t>Trường</a:t>
            </a:r>
            <a:r>
              <a:rPr lang="en-US" sz="3200" i="1" dirty="0" smtClean="0">
                <a:latin typeface="Times New Roman" panose="02020603050405020304" pitchFamily="18" charset="0"/>
                <a:cs typeface="Times New Roman" panose="02020603050405020304" pitchFamily="18" charset="0"/>
              </a:rPr>
              <a:t> TH </a:t>
            </a:r>
            <a:r>
              <a:rPr lang="en-US" sz="3200" i="1" dirty="0" err="1" smtClean="0">
                <a:latin typeface="Times New Roman" panose="02020603050405020304" pitchFamily="18" charset="0"/>
                <a:cs typeface="Times New Roman" panose="02020603050405020304" pitchFamily="18" charset="0"/>
              </a:rPr>
              <a:t>Bát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Trang</a:t>
            </a:r>
            <a:endParaRPr lang="vi-VN" sz="3200"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5508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0251" y="498079"/>
            <a:ext cx="1479502" cy="19779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8971" y="127056"/>
            <a:ext cx="1156435" cy="7420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5266" y="136764"/>
            <a:ext cx="1386229" cy="8894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427" y="0"/>
            <a:ext cx="1552454" cy="9961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7234" y="243098"/>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8092" y="-97125"/>
            <a:ext cx="1183492" cy="759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33">
            <a:off x="6182898" y="-62165"/>
            <a:ext cx="1479006" cy="1977281"/>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FBDCF68F-0D31-46B3-939D-A749B09B4C14}"/>
              </a:ext>
            </a:extLst>
          </p:cNvPr>
          <p:cNvSpPr/>
          <p:nvPr/>
        </p:nvSpPr>
        <p:spPr>
          <a:xfrm>
            <a:off x="-1952806" y="4279740"/>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prstClr val="white"/>
              </a:solidFill>
            </a:endParaRPr>
          </a:p>
        </p:txBody>
      </p:sp>
      <p:sp>
        <p:nvSpPr>
          <p:cNvPr id="27" name="Oval 26">
            <a:hlinkClick r:id="rId8" action="ppaction://hlinksldjump"/>
            <a:extLst>
              <a:ext uri="{FF2B5EF4-FFF2-40B4-BE49-F238E27FC236}">
                <a16:creationId xmlns:a16="http://schemas.microsoft.com/office/drawing/2014/main" id="{916A3447-0B88-4BD5-B9C3-9FE61FEF2268}"/>
              </a:ext>
            </a:extLst>
          </p:cNvPr>
          <p:cNvSpPr/>
          <p:nvPr/>
        </p:nvSpPr>
        <p:spPr>
          <a:xfrm>
            <a:off x="304054" y="435644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latin typeface="Berlin Sans FB Demi" panose="020E0802020502020306" pitchFamily="34" charset="0"/>
            </a:endParaRPr>
          </a:p>
        </p:txBody>
      </p:sp>
      <p:sp>
        <p:nvSpPr>
          <p:cNvPr id="28" name="Oval 27">
            <a:hlinkClick r:id="rId8" action="ppaction://hlinksldjump"/>
            <a:extLst>
              <a:ext uri="{FF2B5EF4-FFF2-40B4-BE49-F238E27FC236}">
                <a16:creationId xmlns:a16="http://schemas.microsoft.com/office/drawing/2014/main" id="{4F1F38AC-13C6-41C4-ABBB-2B417F1D9741}"/>
              </a:ext>
            </a:extLst>
          </p:cNvPr>
          <p:cNvSpPr/>
          <p:nvPr/>
        </p:nvSpPr>
        <p:spPr>
          <a:xfrm>
            <a:off x="1429331" y="435741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1</a:t>
            </a:r>
            <a:endParaRPr lang="en-US" sz="3000" dirty="0">
              <a:solidFill>
                <a:prstClr val="white"/>
              </a:solidFill>
            </a:endParaRPr>
          </a:p>
        </p:txBody>
      </p:sp>
      <p:sp>
        <p:nvSpPr>
          <p:cNvPr id="30" name="Oval 29">
            <a:hlinkClick r:id="rId9" action="ppaction://hlinksldjump"/>
            <a:extLst>
              <a:ext uri="{FF2B5EF4-FFF2-40B4-BE49-F238E27FC236}">
                <a16:creationId xmlns:a16="http://schemas.microsoft.com/office/drawing/2014/main" id="{6E7167C5-F615-41CC-9B93-1171C14CA6ED}"/>
              </a:ext>
            </a:extLst>
          </p:cNvPr>
          <p:cNvSpPr/>
          <p:nvPr/>
        </p:nvSpPr>
        <p:spPr>
          <a:xfrm>
            <a:off x="2550628"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2</a:t>
            </a:r>
            <a:endParaRPr lang="en-US" sz="3000" dirty="0">
              <a:solidFill>
                <a:prstClr val="white"/>
              </a:solidFill>
            </a:endParaRPr>
          </a:p>
        </p:txBody>
      </p:sp>
      <p:sp>
        <p:nvSpPr>
          <p:cNvPr id="31" name="Oval 30">
            <a:hlinkClick r:id="rId10" action="ppaction://hlinksldjump"/>
            <a:extLst>
              <a:ext uri="{FF2B5EF4-FFF2-40B4-BE49-F238E27FC236}">
                <a16:creationId xmlns:a16="http://schemas.microsoft.com/office/drawing/2014/main" id="{1EEE1289-C538-417F-A4AF-DEA549765AFF}"/>
              </a:ext>
            </a:extLst>
          </p:cNvPr>
          <p:cNvSpPr/>
          <p:nvPr/>
        </p:nvSpPr>
        <p:spPr>
          <a:xfrm>
            <a:off x="3671926" y="435741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3</a:t>
            </a:r>
            <a:endParaRPr lang="en-US" sz="3000" dirty="0">
              <a:solidFill>
                <a:prstClr val="white"/>
              </a:solidFill>
            </a:endParaRPr>
          </a:p>
        </p:txBody>
      </p:sp>
      <p:sp>
        <p:nvSpPr>
          <p:cNvPr id="32" name="Oval 31">
            <a:hlinkClick r:id="rId11" action="ppaction://hlinksldjump"/>
            <a:extLst>
              <a:ext uri="{FF2B5EF4-FFF2-40B4-BE49-F238E27FC236}">
                <a16:creationId xmlns:a16="http://schemas.microsoft.com/office/drawing/2014/main" id="{615B1C0F-90A5-4ADF-8F1B-9F4D85FA2A74}"/>
              </a:ext>
            </a:extLst>
          </p:cNvPr>
          <p:cNvSpPr/>
          <p:nvPr/>
        </p:nvSpPr>
        <p:spPr>
          <a:xfrm>
            <a:off x="4793223"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4</a:t>
            </a:r>
            <a:endParaRPr lang="en-US" sz="3000" dirty="0">
              <a:solidFill>
                <a:prstClr val="white"/>
              </a:solidFill>
            </a:endParaRPr>
          </a:p>
        </p:txBody>
      </p:sp>
      <p:sp>
        <p:nvSpPr>
          <p:cNvPr id="33" name="Oval 32">
            <a:hlinkClick r:id="rId10" action="ppaction://hlinksldjump"/>
            <a:extLst>
              <a:ext uri="{FF2B5EF4-FFF2-40B4-BE49-F238E27FC236}">
                <a16:creationId xmlns:a16="http://schemas.microsoft.com/office/drawing/2014/main" id="{61296B4C-3712-4AB6-A770-49C76FF2B64F}"/>
              </a:ext>
            </a:extLst>
          </p:cNvPr>
          <p:cNvSpPr/>
          <p:nvPr/>
        </p:nvSpPr>
        <p:spPr>
          <a:xfrm>
            <a:off x="5914520"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5</a:t>
            </a:r>
            <a:endParaRPr lang="en-US" sz="3000" dirty="0">
              <a:solidFill>
                <a:prstClr val="white"/>
              </a:solidFill>
            </a:endParaRPr>
          </a:p>
        </p:txBody>
      </p:sp>
      <p:sp>
        <p:nvSpPr>
          <p:cNvPr id="34" name="Oval 33">
            <a:hlinkClick r:id="rId12" action="ppaction://hlinksldjump"/>
            <a:extLst>
              <a:ext uri="{FF2B5EF4-FFF2-40B4-BE49-F238E27FC236}">
                <a16:creationId xmlns:a16="http://schemas.microsoft.com/office/drawing/2014/main" id="{507A9C13-1943-4BEA-A2DD-4350A54F0990}"/>
              </a:ext>
            </a:extLst>
          </p:cNvPr>
          <p:cNvSpPr/>
          <p:nvPr/>
        </p:nvSpPr>
        <p:spPr>
          <a:xfrm>
            <a:off x="7011051" y="4065994"/>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6</a:t>
            </a:r>
            <a:endParaRPr lang="en-US" sz="3000" dirty="0">
              <a:solidFill>
                <a:prstClr val="white"/>
              </a:solidFill>
            </a:endParaRPr>
          </a:p>
        </p:txBody>
      </p:sp>
      <p:sp>
        <p:nvSpPr>
          <p:cNvPr id="35" name="Oval 34">
            <a:hlinkClick r:id="rId8" action="ppaction://hlinksldjump"/>
            <a:extLst>
              <a:ext uri="{FF2B5EF4-FFF2-40B4-BE49-F238E27FC236}">
                <a16:creationId xmlns:a16="http://schemas.microsoft.com/office/drawing/2014/main" id="{2A03E8B9-63DD-4978-9FC1-E833CF05F1B2}"/>
              </a:ext>
            </a:extLst>
          </p:cNvPr>
          <p:cNvSpPr/>
          <p:nvPr/>
        </p:nvSpPr>
        <p:spPr>
          <a:xfrm>
            <a:off x="8136328" y="435644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7</a:t>
            </a:r>
            <a:endParaRPr lang="en-US" sz="3000" dirty="0">
              <a:solidFill>
                <a:prstClr val="white"/>
              </a:solidFill>
            </a:endParaRPr>
          </a:p>
        </p:txBody>
      </p:sp>
      <p:sp>
        <p:nvSpPr>
          <p:cNvPr id="36" name="TextBox 35">
            <a:extLst>
              <a:ext uri="{FF2B5EF4-FFF2-40B4-BE49-F238E27FC236}">
                <a16:creationId xmlns:a16="http://schemas.microsoft.com/office/drawing/2014/main" id="{6FDA605F-9C9F-4B43-BBED-B9D02F18D6D7}"/>
              </a:ext>
            </a:extLst>
          </p:cNvPr>
          <p:cNvSpPr txBox="1"/>
          <p:nvPr/>
        </p:nvSpPr>
        <p:spPr>
          <a:xfrm>
            <a:off x="325854" y="4569756"/>
            <a:ext cx="681820" cy="300082"/>
          </a:xfrm>
          <a:prstGeom prst="rect">
            <a:avLst/>
          </a:prstGeom>
          <a:noFill/>
        </p:spPr>
        <p:txBody>
          <a:bodyPr wrap="square" rtlCol="0">
            <a:spAutoFit/>
          </a:bodyPr>
          <a:lstStyle/>
          <a:p>
            <a:r>
              <a:rPr lang="en-US" sz="1350" b="1" dirty="0">
                <a:solidFill>
                  <a:srgbClr val="E5D4B5"/>
                </a:solidFill>
                <a:latin typeface="Berlin Sans FB Demi" panose="020E0802020502020306" pitchFamily="34" charset="0"/>
              </a:rPr>
              <a:t>START</a:t>
            </a:r>
          </a:p>
        </p:txBody>
      </p:sp>
      <p:pic>
        <p:nvPicPr>
          <p:cNvPr id="2052" name="Picture 4" descr="Gift Tiffany Sticker by cloakwork">
            <a:extLst>
              <a:ext uri="{FF2B5EF4-FFF2-40B4-BE49-F238E27FC236}">
                <a16:creationId xmlns:a16="http://schemas.microsoft.com/office/drawing/2014/main" id="{B996FA25-215B-4804-9938-E69D5F0326F4}"/>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186874" y="958076"/>
            <a:ext cx="2770252" cy="3035892"/>
          </a:xfrm>
          <a:prstGeom prst="rect">
            <a:avLst/>
          </a:prstGeom>
          <a:noFill/>
          <a:extLst>
            <a:ext uri="{909E8E84-426E-40DD-AFC4-6F175D3DCCD1}">
              <a14:hiddenFill xmlns:a14="http://schemas.microsoft.com/office/drawing/2010/main">
                <a:solidFill>
                  <a:srgbClr val="FFFFFF"/>
                </a:solidFill>
              </a14:hiddenFill>
            </a:ext>
          </a:extLst>
        </p:spPr>
      </p:pic>
      <p:pic>
        <p:nvPicPr>
          <p:cNvPr id="2" name="y2mate.com -  NO COPYRIGHT MUSIC  COTTON CANDY TRIP  CUTE BACKGROUND MUSIC">
            <a:hlinkClick r:id="" action="ppaction://media"/>
            <a:extLst>
              <a:ext uri="{FF2B5EF4-FFF2-40B4-BE49-F238E27FC236}">
                <a16:creationId xmlns:a16="http://schemas.microsoft.com/office/drawing/2014/main" id="{45602FE5-E14C-44DF-A219-F3BF4792C848}"/>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555951" y="-122424"/>
            <a:ext cx="365522" cy="365522"/>
          </a:xfrm>
          <a:prstGeom prst="rect">
            <a:avLst/>
          </a:prstGeom>
        </p:spPr>
      </p:pic>
    </p:spTree>
    <p:custDataLst>
      <p:tags r:id="rId1"/>
    </p:custDataLst>
    <p:extLst>
      <p:ext uri="{BB962C8B-B14F-4D97-AF65-F5344CB8AC3E}">
        <p14:creationId xmlns:p14="http://schemas.microsoft.com/office/powerpoint/2010/main" val="17808465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1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61459">
            <a:off x="17845" y="1587950"/>
            <a:ext cx="1230826" cy="1645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0542" y="63901"/>
            <a:ext cx="1156435" cy="7420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7429" y="-21233"/>
            <a:ext cx="1369579" cy="8788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3665" y="83434"/>
            <a:ext cx="1552454" cy="9961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7234" y="243098"/>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8092" y="-97125"/>
            <a:ext cx="1183492" cy="759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08275">
            <a:off x="773661" y="106584"/>
            <a:ext cx="1607531" cy="2149106"/>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0BA2BC72-AB6B-4CEC-B187-4BF59A028077}"/>
              </a:ext>
            </a:extLst>
          </p:cNvPr>
          <p:cNvSpPr/>
          <p:nvPr/>
        </p:nvSpPr>
        <p:spPr>
          <a:xfrm>
            <a:off x="-861457" y="4279740"/>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prstClr val="white"/>
              </a:solidFill>
            </a:endParaRPr>
          </a:p>
        </p:txBody>
      </p:sp>
      <p:sp>
        <p:nvSpPr>
          <p:cNvPr id="27" name="Oval 26">
            <a:hlinkClick r:id="rId8" action="ppaction://hlinksldjump"/>
            <a:extLst>
              <a:ext uri="{FF2B5EF4-FFF2-40B4-BE49-F238E27FC236}">
                <a16:creationId xmlns:a16="http://schemas.microsoft.com/office/drawing/2014/main" id="{6FB15339-A048-4837-A0D2-33131F3A9252}"/>
              </a:ext>
            </a:extLst>
          </p:cNvPr>
          <p:cNvSpPr/>
          <p:nvPr/>
        </p:nvSpPr>
        <p:spPr>
          <a:xfrm>
            <a:off x="304054" y="4350046"/>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latin typeface="Berlin Sans FB Demi" panose="020E0802020502020306" pitchFamily="34" charset="0"/>
            </a:endParaRPr>
          </a:p>
        </p:txBody>
      </p:sp>
      <p:sp>
        <p:nvSpPr>
          <p:cNvPr id="28" name="Oval 27">
            <a:hlinkClick r:id="rId8" action="ppaction://hlinksldjump"/>
            <a:extLst>
              <a:ext uri="{FF2B5EF4-FFF2-40B4-BE49-F238E27FC236}">
                <a16:creationId xmlns:a16="http://schemas.microsoft.com/office/drawing/2014/main" id="{FAB58606-5668-41B5-B1E9-FB8BC06E608E}"/>
              </a:ext>
            </a:extLst>
          </p:cNvPr>
          <p:cNvSpPr/>
          <p:nvPr/>
        </p:nvSpPr>
        <p:spPr>
          <a:xfrm>
            <a:off x="1429331" y="435741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1</a:t>
            </a:r>
            <a:endParaRPr lang="en-US" sz="3000" dirty="0">
              <a:solidFill>
                <a:prstClr val="white"/>
              </a:solidFill>
            </a:endParaRPr>
          </a:p>
        </p:txBody>
      </p:sp>
      <p:sp>
        <p:nvSpPr>
          <p:cNvPr id="30" name="Oval 29">
            <a:hlinkClick r:id="rId9" action="ppaction://hlinksldjump"/>
            <a:extLst>
              <a:ext uri="{FF2B5EF4-FFF2-40B4-BE49-F238E27FC236}">
                <a16:creationId xmlns:a16="http://schemas.microsoft.com/office/drawing/2014/main" id="{208EF992-823B-472E-B44F-BE1BB057C021}"/>
              </a:ext>
            </a:extLst>
          </p:cNvPr>
          <p:cNvSpPr/>
          <p:nvPr/>
        </p:nvSpPr>
        <p:spPr>
          <a:xfrm>
            <a:off x="2550628"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2</a:t>
            </a:r>
            <a:endParaRPr lang="en-US" sz="3000" dirty="0">
              <a:solidFill>
                <a:prstClr val="white"/>
              </a:solidFill>
            </a:endParaRPr>
          </a:p>
        </p:txBody>
      </p:sp>
      <p:sp>
        <p:nvSpPr>
          <p:cNvPr id="31" name="Oval 30">
            <a:hlinkClick r:id="rId10" action="ppaction://hlinksldjump"/>
            <a:extLst>
              <a:ext uri="{FF2B5EF4-FFF2-40B4-BE49-F238E27FC236}">
                <a16:creationId xmlns:a16="http://schemas.microsoft.com/office/drawing/2014/main" id="{8F3BBE70-9DD2-4490-9F95-D56959BD084B}"/>
              </a:ext>
            </a:extLst>
          </p:cNvPr>
          <p:cNvSpPr/>
          <p:nvPr/>
        </p:nvSpPr>
        <p:spPr>
          <a:xfrm>
            <a:off x="3671926" y="435741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3</a:t>
            </a:r>
            <a:endParaRPr lang="en-US" sz="3000" dirty="0">
              <a:solidFill>
                <a:prstClr val="white"/>
              </a:solidFill>
            </a:endParaRPr>
          </a:p>
        </p:txBody>
      </p:sp>
      <p:sp>
        <p:nvSpPr>
          <p:cNvPr id="32" name="Oval 31">
            <a:hlinkClick r:id="rId11" action="ppaction://hlinksldjump"/>
            <a:extLst>
              <a:ext uri="{FF2B5EF4-FFF2-40B4-BE49-F238E27FC236}">
                <a16:creationId xmlns:a16="http://schemas.microsoft.com/office/drawing/2014/main" id="{6FA6A797-A3D0-4D78-964B-11E346D91E63}"/>
              </a:ext>
            </a:extLst>
          </p:cNvPr>
          <p:cNvSpPr/>
          <p:nvPr/>
        </p:nvSpPr>
        <p:spPr>
          <a:xfrm>
            <a:off x="4793223"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4</a:t>
            </a:r>
            <a:endParaRPr lang="en-US" sz="3000" dirty="0">
              <a:solidFill>
                <a:prstClr val="white"/>
              </a:solidFill>
            </a:endParaRPr>
          </a:p>
        </p:txBody>
      </p:sp>
      <p:sp>
        <p:nvSpPr>
          <p:cNvPr id="33" name="Oval 32">
            <a:hlinkClick r:id="rId10" action="ppaction://hlinksldjump"/>
            <a:extLst>
              <a:ext uri="{FF2B5EF4-FFF2-40B4-BE49-F238E27FC236}">
                <a16:creationId xmlns:a16="http://schemas.microsoft.com/office/drawing/2014/main" id="{3BADD20C-F566-4068-81F5-F729D5CDCE78}"/>
              </a:ext>
            </a:extLst>
          </p:cNvPr>
          <p:cNvSpPr/>
          <p:nvPr/>
        </p:nvSpPr>
        <p:spPr>
          <a:xfrm>
            <a:off x="5914520" y="4350045"/>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5</a:t>
            </a:r>
            <a:endParaRPr lang="en-US" sz="3000" dirty="0">
              <a:solidFill>
                <a:prstClr val="white"/>
              </a:solidFill>
            </a:endParaRPr>
          </a:p>
        </p:txBody>
      </p:sp>
      <p:sp>
        <p:nvSpPr>
          <p:cNvPr id="34" name="Oval 33">
            <a:hlinkClick r:id="rId12" action="ppaction://hlinksldjump"/>
            <a:extLst>
              <a:ext uri="{FF2B5EF4-FFF2-40B4-BE49-F238E27FC236}">
                <a16:creationId xmlns:a16="http://schemas.microsoft.com/office/drawing/2014/main" id="{8B2F52F7-696B-473C-BFB1-F58E495B1D96}"/>
              </a:ext>
            </a:extLst>
          </p:cNvPr>
          <p:cNvSpPr/>
          <p:nvPr/>
        </p:nvSpPr>
        <p:spPr>
          <a:xfrm>
            <a:off x="7025424"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6</a:t>
            </a:r>
            <a:endParaRPr lang="en-US" sz="3000" dirty="0">
              <a:solidFill>
                <a:prstClr val="white"/>
              </a:solidFill>
            </a:endParaRPr>
          </a:p>
        </p:txBody>
      </p:sp>
      <p:sp>
        <p:nvSpPr>
          <p:cNvPr id="35" name="Oval 34">
            <a:hlinkClick r:id="rId8" action="ppaction://hlinksldjump"/>
            <a:extLst>
              <a:ext uri="{FF2B5EF4-FFF2-40B4-BE49-F238E27FC236}">
                <a16:creationId xmlns:a16="http://schemas.microsoft.com/office/drawing/2014/main" id="{BEE59766-8923-4C27-B0E5-2FEE824E7E2D}"/>
              </a:ext>
            </a:extLst>
          </p:cNvPr>
          <p:cNvSpPr/>
          <p:nvPr/>
        </p:nvSpPr>
        <p:spPr>
          <a:xfrm>
            <a:off x="8114528" y="4049095"/>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7</a:t>
            </a:r>
            <a:endParaRPr lang="en-US" sz="3000" dirty="0">
              <a:solidFill>
                <a:prstClr val="white"/>
              </a:solidFill>
            </a:endParaRPr>
          </a:p>
        </p:txBody>
      </p:sp>
      <p:sp>
        <p:nvSpPr>
          <p:cNvPr id="36" name="TextBox 35">
            <a:extLst>
              <a:ext uri="{FF2B5EF4-FFF2-40B4-BE49-F238E27FC236}">
                <a16:creationId xmlns:a16="http://schemas.microsoft.com/office/drawing/2014/main" id="{070A80F8-16DF-4AF6-80DA-12684758894D}"/>
              </a:ext>
            </a:extLst>
          </p:cNvPr>
          <p:cNvSpPr txBox="1"/>
          <p:nvPr/>
        </p:nvSpPr>
        <p:spPr>
          <a:xfrm>
            <a:off x="325854" y="4563355"/>
            <a:ext cx="681820" cy="300082"/>
          </a:xfrm>
          <a:prstGeom prst="rect">
            <a:avLst/>
          </a:prstGeom>
          <a:noFill/>
        </p:spPr>
        <p:txBody>
          <a:bodyPr wrap="square" rtlCol="0">
            <a:spAutoFit/>
          </a:bodyPr>
          <a:lstStyle/>
          <a:p>
            <a:r>
              <a:rPr lang="en-US" sz="1350" b="1" dirty="0">
                <a:solidFill>
                  <a:srgbClr val="E5D4B5"/>
                </a:solidFill>
                <a:latin typeface="Berlin Sans FB Demi" panose="020E0802020502020306" pitchFamily="34" charset="0"/>
              </a:rPr>
              <a:t>START</a:t>
            </a:r>
          </a:p>
        </p:txBody>
      </p:sp>
      <p:sp>
        <p:nvSpPr>
          <p:cNvPr id="21" name="Rectangle: Rounded Corners 20">
            <a:extLst>
              <a:ext uri="{FF2B5EF4-FFF2-40B4-BE49-F238E27FC236}">
                <a16:creationId xmlns:a16="http://schemas.microsoft.com/office/drawing/2014/main" id="{F8994534-C7CE-4182-BF97-C9E1ED08AF86}"/>
              </a:ext>
            </a:extLst>
          </p:cNvPr>
          <p:cNvSpPr/>
          <p:nvPr/>
        </p:nvSpPr>
        <p:spPr>
          <a:xfrm>
            <a:off x="3447546" y="1654066"/>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white"/>
                </a:solidFill>
                <a:latin typeface="Comic Sans MS" panose="030F0702030302020204" pitchFamily="66" charset="0"/>
              </a:rPr>
              <a:t>A</a:t>
            </a:r>
            <a:r>
              <a:rPr lang="en-US" sz="1500" b="1">
                <a:solidFill>
                  <a:prstClr val="white"/>
                </a:solidFill>
                <a:latin typeface="Comic Sans MS" panose="030F0702030302020204" pitchFamily="66" charset="0"/>
              </a:rPr>
              <a:t>. </a:t>
            </a:r>
            <a:r>
              <a:rPr lang="vi-VN" sz="1500" b="1">
                <a:solidFill>
                  <a:prstClr val="white"/>
                </a:solidFill>
                <a:latin typeface="Comic Sans MS" panose="030F0702030302020204" pitchFamily="66" charset="0"/>
              </a:rPr>
              <a:t>Nhập đáp án đúng</a:t>
            </a:r>
            <a:endParaRPr lang="en-US" sz="1500" b="1" dirty="0">
              <a:solidFill>
                <a:prstClr val="white"/>
              </a:solidFill>
              <a:latin typeface="Comic Sans MS" panose="030F0702030302020204" pitchFamily="66" charset="0"/>
            </a:endParaRPr>
          </a:p>
        </p:txBody>
      </p:sp>
      <p:sp>
        <p:nvSpPr>
          <p:cNvPr id="22" name="Rectangle: Rounded Corners 21">
            <a:extLst>
              <a:ext uri="{FF2B5EF4-FFF2-40B4-BE49-F238E27FC236}">
                <a16:creationId xmlns:a16="http://schemas.microsoft.com/office/drawing/2014/main" id="{A8FCE085-AE2B-41F2-9236-4AC7901FAE8D}"/>
              </a:ext>
            </a:extLst>
          </p:cNvPr>
          <p:cNvSpPr/>
          <p:nvPr/>
        </p:nvSpPr>
        <p:spPr>
          <a:xfrm>
            <a:off x="3446817" y="2516526"/>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white"/>
                </a:solidFill>
                <a:latin typeface="Comic Sans MS" panose="030F0702030302020204" pitchFamily="66" charset="0"/>
              </a:rPr>
              <a:t>B</a:t>
            </a:r>
            <a:r>
              <a:rPr lang="en-US" sz="1500" b="1">
                <a:solidFill>
                  <a:prstClr val="white"/>
                </a:solidFill>
                <a:latin typeface="Comic Sans MS" panose="030F0702030302020204" pitchFamily="66" charset="0"/>
              </a:rPr>
              <a:t>. </a:t>
            </a:r>
            <a:r>
              <a:rPr lang="vi-VN" sz="1500" b="1">
                <a:solidFill>
                  <a:prstClr val="white"/>
                </a:solidFill>
                <a:latin typeface="Comic Sans MS" panose="030F0702030302020204" pitchFamily="66" charset="0"/>
              </a:rPr>
              <a:t>Nhập đáp án sai</a:t>
            </a:r>
            <a:endParaRPr lang="en-US" sz="1500" b="1" dirty="0">
              <a:solidFill>
                <a:prstClr val="white"/>
              </a:solidFill>
              <a:latin typeface="Comic Sans MS" panose="030F0702030302020204" pitchFamily="66" charset="0"/>
            </a:endParaRPr>
          </a:p>
        </p:txBody>
      </p:sp>
      <p:sp>
        <p:nvSpPr>
          <p:cNvPr id="23" name="Rectangle: Rounded Corners 22">
            <a:extLst>
              <a:ext uri="{FF2B5EF4-FFF2-40B4-BE49-F238E27FC236}">
                <a16:creationId xmlns:a16="http://schemas.microsoft.com/office/drawing/2014/main" id="{E08BAD85-7EFB-4D43-AEF6-C2A7B8D534FA}"/>
              </a:ext>
            </a:extLst>
          </p:cNvPr>
          <p:cNvSpPr/>
          <p:nvPr/>
        </p:nvSpPr>
        <p:spPr>
          <a:xfrm>
            <a:off x="3446816" y="3340926"/>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white"/>
                </a:solidFill>
                <a:latin typeface="Comic Sans MS" panose="030F0702030302020204" pitchFamily="66" charset="0"/>
              </a:rPr>
              <a:t>C</a:t>
            </a:r>
            <a:r>
              <a:rPr lang="en-US" sz="1500" b="1">
                <a:solidFill>
                  <a:prstClr val="white"/>
                </a:solidFill>
                <a:latin typeface="Comic Sans MS" panose="030F0702030302020204" pitchFamily="66" charset="0"/>
              </a:rPr>
              <a:t>. </a:t>
            </a:r>
            <a:r>
              <a:rPr lang="vi-VN" sz="1500" b="1">
                <a:solidFill>
                  <a:prstClr val="white"/>
                </a:solidFill>
                <a:latin typeface="Comic Sans MS" panose="030F0702030302020204" pitchFamily="66" charset="0"/>
              </a:rPr>
              <a:t>Nhập đáp án </a:t>
            </a:r>
            <a:r>
              <a:rPr lang="vi-VN" sz="1500" b="1" smtClean="0">
                <a:solidFill>
                  <a:prstClr val="white"/>
                </a:solidFill>
                <a:latin typeface="Comic Sans MS" panose="030F0702030302020204" pitchFamily="66" charset="0"/>
              </a:rPr>
              <a:t>sai</a:t>
            </a:r>
            <a:endParaRPr lang="en-US" sz="1500" b="1">
              <a:solidFill>
                <a:prstClr val="white"/>
              </a:solidFill>
              <a:latin typeface="Comic Sans MS" panose="030F0702030302020204" pitchFamily="66" charset="0"/>
            </a:endParaRPr>
          </a:p>
        </p:txBody>
      </p:sp>
      <p:grpSp>
        <p:nvGrpSpPr>
          <p:cNvPr id="24" name="Group 23">
            <a:extLst>
              <a:ext uri="{FF2B5EF4-FFF2-40B4-BE49-F238E27FC236}">
                <a16:creationId xmlns:a16="http://schemas.microsoft.com/office/drawing/2014/main" id="{F534388A-830B-4A80-94F5-3A4B8EBD3C82}"/>
              </a:ext>
            </a:extLst>
          </p:cNvPr>
          <p:cNvGrpSpPr/>
          <p:nvPr/>
        </p:nvGrpSpPr>
        <p:grpSpPr>
          <a:xfrm>
            <a:off x="4983757" y="198019"/>
            <a:ext cx="2193560" cy="958280"/>
            <a:chOff x="6632250" y="430533"/>
            <a:chExt cx="2924747" cy="1277707"/>
          </a:xfrm>
        </p:grpSpPr>
        <p:pic>
          <p:nvPicPr>
            <p:cNvPr id="25" name="Picture 2" descr="Cloud Swipe Up Sticker">
              <a:extLst>
                <a:ext uri="{FF2B5EF4-FFF2-40B4-BE49-F238E27FC236}">
                  <a16:creationId xmlns:a16="http://schemas.microsoft.com/office/drawing/2014/main" id="{3016CC62-6344-4A18-BBA0-F41E1C11B409}"/>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D8B4D935-6DD8-4DC7-A26D-D591EE255171}"/>
                </a:ext>
              </a:extLst>
            </p:cNvPr>
            <p:cNvSpPr txBox="1"/>
            <p:nvPr/>
          </p:nvSpPr>
          <p:spPr>
            <a:xfrm>
              <a:off x="7034765" y="963204"/>
              <a:ext cx="2522232" cy="430887"/>
            </a:xfrm>
            <a:prstGeom prst="rect">
              <a:avLst/>
            </a:prstGeom>
            <a:noFill/>
          </p:spPr>
          <p:txBody>
            <a:bodyPr wrap="square">
              <a:spAutoFit/>
            </a:bodyPr>
            <a:lstStyle/>
            <a:p>
              <a:r>
                <a:rPr lang="vi-VN" sz="1500" b="1">
                  <a:solidFill>
                    <a:prstClr val="white"/>
                  </a:solidFill>
                  <a:latin typeface="Comic Sans MS" panose="030F0702030302020204" pitchFamily="66" charset="0"/>
                </a:rPr>
                <a:t>Câu hỏi</a:t>
              </a:r>
              <a:r>
                <a:rPr lang="en-US" sz="1500" b="1" smtClean="0">
                  <a:solidFill>
                    <a:prstClr val="white"/>
                  </a:solidFill>
                  <a:latin typeface="Comic Sans MS" panose="030F0702030302020204" pitchFamily="66" charset="0"/>
                </a:rPr>
                <a:t> </a:t>
              </a:r>
              <a:r>
                <a:rPr lang="en-US" sz="1500" b="1" dirty="0">
                  <a:solidFill>
                    <a:prstClr val="white"/>
                  </a:solidFill>
                  <a:latin typeface="Comic Sans MS" panose="030F0702030302020204" pitchFamily="66" charset="0"/>
                </a:rPr>
                <a:t>7</a:t>
              </a:r>
            </a:p>
          </p:txBody>
        </p:sp>
      </p:grpSp>
      <p:pic>
        <p:nvPicPr>
          <p:cNvPr id="3074" name="Picture 2" descr="Arrow Yes Sticker by asinastra">
            <a:extLst>
              <a:ext uri="{FF2B5EF4-FFF2-40B4-BE49-F238E27FC236}">
                <a16:creationId xmlns:a16="http://schemas.microsoft.com/office/drawing/2014/main" id="{EDA003AD-34EE-4289-8F4C-E4FB33D32A65}"/>
              </a:ext>
            </a:extLst>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77332" y="2458460"/>
            <a:ext cx="622796" cy="6212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ppy Japan Sticker by nanamin">
            <a:extLst>
              <a:ext uri="{FF2B5EF4-FFF2-40B4-BE49-F238E27FC236}">
                <a16:creationId xmlns:a16="http://schemas.microsoft.com/office/drawing/2014/main" id="{6A6202CB-BC58-4EAB-9C3B-FE1D656A41A6}"/>
              </a:ext>
            </a:extLst>
          </p:cNvPr>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68444" y="1277179"/>
            <a:ext cx="1061849" cy="106184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Arrow Yes Sticker by asinastra">
            <a:extLst>
              <a:ext uri="{FF2B5EF4-FFF2-40B4-BE49-F238E27FC236}">
                <a16:creationId xmlns:a16="http://schemas.microsoft.com/office/drawing/2014/main" id="{0FC99807-CDFD-408F-8976-D7C199A9C44A}"/>
              </a:ext>
            </a:extLst>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74143" y="3306308"/>
            <a:ext cx="622796" cy="62126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A1DD0CF0-A84F-482B-97DE-EFF6E79DFD96}"/>
              </a:ext>
            </a:extLst>
          </p:cNvPr>
          <p:cNvSpPr txBox="1"/>
          <p:nvPr/>
        </p:nvSpPr>
        <p:spPr>
          <a:xfrm>
            <a:off x="3392128" y="1178218"/>
            <a:ext cx="5845298" cy="323165"/>
          </a:xfrm>
          <a:prstGeom prst="rect">
            <a:avLst/>
          </a:prstGeom>
          <a:noFill/>
        </p:spPr>
        <p:txBody>
          <a:bodyPr wrap="square" rtlCol="0">
            <a:spAutoFit/>
          </a:bodyPr>
          <a:lstStyle/>
          <a:p>
            <a:r>
              <a:rPr lang="vi-VN" sz="1500" b="1" smtClean="0">
                <a:solidFill>
                  <a:srgbClr val="F4889F"/>
                </a:solidFill>
                <a:latin typeface="Comic Sans MS" panose="030F0702030302020204" pitchFamily="66" charset="0"/>
              </a:rPr>
              <a:t>Thầy/cô nhập câu hỏi vào đây</a:t>
            </a:r>
            <a:endParaRPr lang="en-US" sz="1500" b="1" dirty="0">
              <a:solidFill>
                <a:srgbClr val="F4889F"/>
              </a:solidFill>
              <a:latin typeface="Comic Sans MS" panose="030F0702030302020204" pitchFamily="66" charset="0"/>
            </a:endParaRPr>
          </a:p>
        </p:txBody>
      </p:sp>
    </p:spTree>
    <p:custDataLst>
      <p:tags r:id="rId1"/>
    </p:custDataLst>
    <p:extLst>
      <p:ext uri="{BB962C8B-B14F-4D97-AF65-F5344CB8AC3E}">
        <p14:creationId xmlns:p14="http://schemas.microsoft.com/office/powerpoint/2010/main" val="2214153614"/>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2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85750"/>
            <a:ext cx="8763000" cy="3970318"/>
          </a:xfrm>
          <a:prstGeom prst="rect">
            <a:avLst/>
          </a:prstGeom>
          <a:noFill/>
        </p:spPr>
        <p:txBody>
          <a:bodyPr wrap="square" rtlCol="0">
            <a:spAutoFit/>
          </a:bodyPr>
          <a:lstStyle/>
          <a:p>
            <a:pPr marL="342900" indent="-342900">
              <a:buAutoNum type="arabicPeriod"/>
            </a:pPr>
            <a:r>
              <a:rPr lang="vi-VN" sz="2800" b="1" dirty="0" smtClean="0">
                <a:solidFill>
                  <a:srgbClr val="FF0000"/>
                </a:solidFill>
                <a:latin typeface="+mj-lt"/>
              </a:rPr>
              <a:t>Tên Trò chơi: </a:t>
            </a:r>
            <a:r>
              <a:rPr lang="vi-VN" sz="2800" dirty="0" smtClean="0">
                <a:latin typeface="+mj-lt"/>
              </a:rPr>
              <a:t>Khinh </a:t>
            </a:r>
            <a:r>
              <a:rPr lang="vi-VN" sz="2800" dirty="0" smtClean="0">
                <a:latin typeface="+mj-lt"/>
              </a:rPr>
              <a:t>khí cầu</a:t>
            </a:r>
          </a:p>
          <a:p>
            <a:pPr marL="342900" indent="-342900">
              <a:buAutoNum type="arabicPeriod"/>
            </a:pPr>
            <a:r>
              <a:rPr lang="vi-VN" sz="2800" b="1" dirty="0" smtClean="0">
                <a:solidFill>
                  <a:srgbClr val="FF0000"/>
                </a:solidFill>
                <a:latin typeface="+mj-lt"/>
              </a:rPr>
              <a:t>Tác dụng:</a:t>
            </a:r>
          </a:p>
          <a:p>
            <a:pPr marL="285750" indent="-285750">
              <a:buFontTx/>
              <a:buChar char="-"/>
            </a:pPr>
            <a:r>
              <a:rPr lang="vi-VN" sz="2800" dirty="0" smtClean="0">
                <a:latin typeface="+mj-lt"/>
              </a:rPr>
              <a:t>Trò chơi này được tổ chức trong hoạt động khởi động đầu giờ môn Toán để tạo </a:t>
            </a:r>
            <a:r>
              <a:rPr lang="vi-VN" sz="2800" dirty="0">
                <a:latin typeface="+mj-lt"/>
              </a:rPr>
              <a:t>hứng thú, tạo năng lượng tích cực học tập cho học sinh. Không phải bất cứ học sinh nào đều có sẵn niềm say mê, yêu thích đối với môn học. </a:t>
            </a:r>
            <a:endParaRPr lang="vi-VN" sz="2800" dirty="0" smtClean="0">
              <a:latin typeface="+mj-lt"/>
            </a:endParaRPr>
          </a:p>
          <a:p>
            <a:pPr marL="285750" indent="-285750">
              <a:buFontTx/>
              <a:buChar char="-"/>
            </a:pPr>
            <a:r>
              <a:rPr lang="vi-VN" sz="2800" dirty="0" smtClean="0">
                <a:latin typeface="+mj-lt"/>
              </a:rPr>
              <a:t>Giúp học sinh nhớ lại những kiến thức đã học của bài trước và nối sang bài học mới một cách nhịp nhàng.</a:t>
            </a:r>
          </a:p>
          <a:p>
            <a:endParaRPr lang="en-US" sz="2800" dirty="0">
              <a:latin typeface="+mj-lt"/>
            </a:endParaRPr>
          </a:p>
        </p:txBody>
      </p:sp>
    </p:spTree>
    <p:custDataLst>
      <p:tags r:id="rId1"/>
    </p:custDataLst>
    <p:extLst>
      <p:ext uri="{BB962C8B-B14F-4D97-AF65-F5344CB8AC3E}">
        <p14:creationId xmlns:p14="http://schemas.microsoft.com/office/powerpoint/2010/main" val="249321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33350"/>
            <a:ext cx="8686800" cy="3416320"/>
          </a:xfrm>
          <a:prstGeom prst="rect">
            <a:avLst/>
          </a:prstGeom>
        </p:spPr>
        <p:txBody>
          <a:bodyPr wrap="square">
            <a:spAutoFit/>
          </a:bodyPr>
          <a:lstStyle/>
          <a:p>
            <a:pPr lvl="0"/>
            <a:r>
              <a:rPr lang="vi-VN" sz="3600">
                <a:solidFill>
                  <a:srgbClr val="FF0000"/>
                </a:solidFill>
                <a:latin typeface="+mj-lt"/>
              </a:rPr>
              <a:t>3. Hướng dẫn sử dụng:</a:t>
            </a:r>
          </a:p>
          <a:p>
            <a:pPr lvl="0"/>
            <a:r>
              <a:rPr lang="vi-VN" sz="3600">
                <a:solidFill>
                  <a:prstClr val="black"/>
                </a:solidFill>
                <a:latin typeface="+mj-lt"/>
              </a:rPr>
              <a:t>-   Giáo viên chọn câu các câu hỏi và gõ câu hỏi vào từng slide.</a:t>
            </a:r>
          </a:p>
          <a:p>
            <a:pPr marL="285750" lvl="0" indent="-285750">
              <a:buFontTx/>
              <a:buChar char="-"/>
            </a:pPr>
            <a:r>
              <a:rPr lang="vi-VN" sz="3600">
                <a:solidFill>
                  <a:prstClr val="black"/>
                </a:solidFill>
                <a:latin typeface="+mj-lt"/>
              </a:rPr>
              <a:t>Giáo viên đưa ra các đáp án tương ứng vào từng ô đúng/sai đã được cài đặt sẵn.</a:t>
            </a:r>
          </a:p>
          <a:p>
            <a:pPr marL="285750" lvl="0" indent="-285750">
              <a:buFontTx/>
              <a:buChar char="-"/>
            </a:pPr>
            <a:r>
              <a:rPr lang="vi-VN" sz="3600">
                <a:solidFill>
                  <a:prstClr val="black"/>
                </a:solidFill>
                <a:latin typeface="+mj-lt"/>
              </a:rPr>
              <a:t> Học sinh đọc câu hỏi và chọn đáp án</a:t>
            </a:r>
            <a:r>
              <a:rPr lang="vi-VN" sz="3600" smtClean="0">
                <a:solidFill>
                  <a:prstClr val="black"/>
                </a:solidFill>
                <a:latin typeface="+mj-lt"/>
              </a:rPr>
              <a:t>.</a:t>
            </a:r>
            <a:endParaRPr lang="vi-VN" sz="3600">
              <a:solidFill>
                <a:prstClr val="black"/>
              </a:solidFill>
              <a:latin typeface="+mj-lt"/>
            </a:endParaRPr>
          </a:p>
        </p:txBody>
      </p:sp>
    </p:spTree>
    <p:custDataLst>
      <p:tags r:id="rId1"/>
    </p:custDataLst>
    <p:extLst>
      <p:ext uri="{BB962C8B-B14F-4D97-AF65-F5344CB8AC3E}">
        <p14:creationId xmlns:p14="http://schemas.microsoft.com/office/powerpoint/2010/main" val="170716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F7A8465-62C7-4E58-BD7F-54D7574DC760}"/>
              </a:ext>
            </a:extLst>
          </p:cNvPr>
          <p:cNvSpPr/>
          <p:nvPr/>
        </p:nvSpPr>
        <p:spPr>
          <a:xfrm>
            <a:off x="-8660367" y="4318557"/>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prstClr val="white"/>
              </a:solidFill>
            </a:endParaRPr>
          </a:p>
        </p:txBody>
      </p:sp>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1459">
            <a:off x="17845" y="1587950"/>
            <a:ext cx="1230826" cy="1645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0542" y="63901"/>
            <a:ext cx="1156435" cy="7420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9961" y="83434"/>
            <a:ext cx="1804204" cy="11576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3665" y="83434"/>
            <a:ext cx="1552454" cy="9961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7234" y="243098"/>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8092" y="-97125"/>
            <a:ext cx="1183492" cy="759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8275">
            <a:off x="880169" y="51400"/>
            <a:ext cx="1875872" cy="25078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3276371" y="1208840"/>
            <a:ext cx="5891692" cy="1361911"/>
          </a:xfrm>
          <a:prstGeom prst="rect">
            <a:avLst/>
          </a:prstGeom>
          <a:noFill/>
        </p:spPr>
        <p:txBody>
          <a:bodyPr wrap="square" rtlCol="0">
            <a:spAutoFit/>
          </a:bodyPr>
          <a:lstStyle/>
          <a:p>
            <a:pPr algn="ctr"/>
            <a:r>
              <a:rPr lang="vi-VN" sz="4125" b="1" smtClean="0">
                <a:solidFill>
                  <a:srgbClr val="F4889F"/>
                </a:solidFill>
                <a:latin typeface="+mj-lt"/>
              </a:rPr>
              <a:t>Trò chơi 2</a:t>
            </a:r>
          </a:p>
          <a:p>
            <a:pPr algn="ctr"/>
            <a:r>
              <a:rPr lang="vi-VN" sz="4125" b="1" smtClean="0">
                <a:solidFill>
                  <a:srgbClr val="F4889F"/>
                </a:solidFill>
                <a:latin typeface="+mj-lt"/>
              </a:rPr>
              <a:t>KHINH KHÍ CẦU</a:t>
            </a:r>
            <a:endParaRPr lang="en-US" sz="4125" b="1" dirty="0">
              <a:solidFill>
                <a:srgbClr val="F4889F"/>
              </a:solidFill>
              <a:latin typeface="+mj-lt"/>
            </a:endParaRPr>
          </a:p>
        </p:txBody>
      </p:sp>
      <p:sp>
        <p:nvSpPr>
          <p:cNvPr id="9" name="Oval 8">
            <a:hlinkClick r:id="rId6" action="ppaction://hlinksldjump"/>
            <a:extLst>
              <a:ext uri="{FF2B5EF4-FFF2-40B4-BE49-F238E27FC236}">
                <a16:creationId xmlns:a16="http://schemas.microsoft.com/office/drawing/2014/main" id="{E4AFB58A-F94A-4E98-9C52-22516E91D524}"/>
              </a:ext>
            </a:extLst>
          </p:cNvPr>
          <p:cNvSpPr/>
          <p:nvPr/>
        </p:nvSpPr>
        <p:spPr>
          <a:xfrm>
            <a:off x="304054" y="400463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latin typeface="Berlin Sans FB Demi" panose="020E0802020502020306" pitchFamily="34" charset="0"/>
            </a:endParaRPr>
          </a:p>
        </p:txBody>
      </p:sp>
      <p:sp>
        <p:nvSpPr>
          <p:cNvPr id="19" name="Oval 18">
            <a:hlinkClick r:id="rId7" action="ppaction://hlinksldjump"/>
            <a:extLst>
              <a:ext uri="{FF2B5EF4-FFF2-40B4-BE49-F238E27FC236}">
                <a16:creationId xmlns:a16="http://schemas.microsoft.com/office/drawing/2014/main" id="{B961B581-9A8B-4646-9241-5D714C639EB3}"/>
              </a:ext>
            </a:extLst>
          </p:cNvPr>
          <p:cNvSpPr/>
          <p:nvPr/>
        </p:nvSpPr>
        <p:spPr>
          <a:xfrm>
            <a:off x="1429331" y="435741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1</a:t>
            </a:r>
            <a:endParaRPr lang="en-US" sz="3000" dirty="0">
              <a:solidFill>
                <a:prstClr val="white"/>
              </a:solidFill>
            </a:endParaRPr>
          </a:p>
        </p:txBody>
      </p:sp>
      <p:sp>
        <p:nvSpPr>
          <p:cNvPr id="20" name="Oval 19">
            <a:hlinkClick r:id="rId8" action="ppaction://hlinksldjump"/>
            <a:extLst>
              <a:ext uri="{FF2B5EF4-FFF2-40B4-BE49-F238E27FC236}">
                <a16:creationId xmlns:a16="http://schemas.microsoft.com/office/drawing/2014/main" id="{C2920F32-4D29-4F82-8647-4B5805AD16D2}"/>
              </a:ext>
            </a:extLst>
          </p:cNvPr>
          <p:cNvSpPr/>
          <p:nvPr/>
        </p:nvSpPr>
        <p:spPr>
          <a:xfrm>
            <a:off x="2550628"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2</a:t>
            </a:r>
            <a:endParaRPr lang="en-US" sz="3000" dirty="0">
              <a:solidFill>
                <a:prstClr val="white"/>
              </a:solidFill>
            </a:endParaRPr>
          </a:p>
        </p:txBody>
      </p:sp>
      <p:sp>
        <p:nvSpPr>
          <p:cNvPr id="21" name="Oval 20">
            <a:hlinkClick r:id="rId9" action="ppaction://hlinksldjump"/>
            <a:extLst>
              <a:ext uri="{FF2B5EF4-FFF2-40B4-BE49-F238E27FC236}">
                <a16:creationId xmlns:a16="http://schemas.microsoft.com/office/drawing/2014/main" id="{357F6E98-2D72-4FFE-9986-8ADF3D71029D}"/>
              </a:ext>
            </a:extLst>
          </p:cNvPr>
          <p:cNvSpPr/>
          <p:nvPr/>
        </p:nvSpPr>
        <p:spPr>
          <a:xfrm>
            <a:off x="3671926" y="435741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3</a:t>
            </a:r>
            <a:endParaRPr lang="en-US" sz="3000" dirty="0">
              <a:solidFill>
                <a:prstClr val="white"/>
              </a:solidFill>
            </a:endParaRPr>
          </a:p>
        </p:txBody>
      </p:sp>
      <p:sp>
        <p:nvSpPr>
          <p:cNvPr id="22" name="Oval 21">
            <a:hlinkClick r:id="rId10" action="ppaction://hlinksldjump"/>
            <a:extLst>
              <a:ext uri="{FF2B5EF4-FFF2-40B4-BE49-F238E27FC236}">
                <a16:creationId xmlns:a16="http://schemas.microsoft.com/office/drawing/2014/main" id="{C92615F7-A192-407F-8FAB-496E0BD7367B}"/>
              </a:ext>
            </a:extLst>
          </p:cNvPr>
          <p:cNvSpPr/>
          <p:nvPr/>
        </p:nvSpPr>
        <p:spPr>
          <a:xfrm>
            <a:off x="4793223"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4</a:t>
            </a:r>
            <a:endParaRPr lang="en-US" sz="3000" dirty="0">
              <a:solidFill>
                <a:prstClr val="white"/>
              </a:solidFill>
            </a:endParaRPr>
          </a:p>
        </p:txBody>
      </p:sp>
      <p:sp>
        <p:nvSpPr>
          <p:cNvPr id="23" name="Oval 22">
            <a:hlinkClick r:id="rId9" action="ppaction://hlinksldjump"/>
            <a:extLst>
              <a:ext uri="{FF2B5EF4-FFF2-40B4-BE49-F238E27FC236}">
                <a16:creationId xmlns:a16="http://schemas.microsoft.com/office/drawing/2014/main" id="{28ED415A-A47F-406A-9F84-811ED4D2A809}"/>
              </a:ext>
            </a:extLst>
          </p:cNvPr>
          <p:cNvSpPr/>
          <p:nvPr/>
        </p:nvSpPr>
        <p:spPr>
          <a:xfrm>
            <a:off x="5914520"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5</a:t>
            </a:r>
            <a:endParaRPr lang="en-US" sz="3000" dirty="0">
              <a:solidFill>
                <a:prstClr val="white"/>
              </a:solidFill>
            </a:endParaRPr>
          </a:p>
        </p:txBody>
      </p:sp>
      <p:sp>
        <p:nvSpPr>
          <p:cNvPr id="24" name="Oval 23">
            <a:hlinkClick r:id="rId11" action="ppaction://hlinksldjump"/>
            <a:extLst>
              <a:ext uri="{FF2B5EF4-FFF2-40B4-BE49-F238E27FC236}">
                <a16:creationId xmlns:a16="http://schemas.microsoft.com/office/drawing/2014/main" id="{92A937E7-D173-4FFD-9BB5-FF3831D161AA}"/>
              </a:ext>
            </a:extLst>
          </p:cNvPr>
          <p:cNvSpPr/>
          <p:nvPr/>
        </p:nvSpPr>
        <p:spPr>
          <a:xfrm>
            <a:off x="7025424"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6</a:t>
            </a:r>
            <a:endParaRPr lang="en-US" sz="3000" dirty="0">
              <a:solidFill>
                <a:prstClr val="white"/>
              </a:solidFill>
            </a:endParaRPr>
          </a:p>
        </p:txBody>
      </p:sp>
      <p:sp>
        <p:nvSpPr>
          <p:cNvPr id="25" name="Oval 24">
            <a:hlinkClick r:id="rId7" action="ppaction://hlinksldjump"/>
            <a:extLst>
              <a:ext uri="{FF2B5EF4-FFF2-40B4-BE49-F238E27FC236}">
                <a16:creationId xmlns:a16="http://schemas.microsoft.com/office/drawing/2014/main" id="{01ADF3ED-2D27-4A49-BD16-52573381816F}"/>
              </a:ext>
            </a:extLst>
          </p:cNvPr>
          <p:cNvSpPr/>
          <p:nvPr/>
        </p:nvSpPr>
        <p:spPr>
          <a:xfrm>
            <a:off x="8136328" y="435644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7</a:t>
            </a:r>
            <a:endParaRPr lang="en-US" sz="3000" dirty="0">
              <a:solidFill>
                <a:prstClr val="white"/>
              </a:solidFill>
            </a:endParaRPr>
          </a:p>
        </p:txBody>
      </p:sp>
      <p:sp>
        <p:nvSpPr>
          <p:cNvPr id="11" name="TextBox 10">
            <a:extLst>
              <a:ext uri="{FF2B5EF4-FFF2-40B4-BE49-F238E27FC236}">
                <a16:creationId xmlns:a16="http://schemas.microsoft.com/office/drawing/2014/main" id="{606FBFFD-253D-41CA-9903-4F00FD60A510}"/>
              </a:ext>
            </a:extLst>
          </p:cNvPr>
          <p:cNvSpPr txBox="1"/>
          <p:nvPr/>
        </p:nvSpPr>
        <p:spPr>
          <a:xfrm>
            <a:off x="325854" y="4217946"/>
            <a:ext cx="681820" cy="300082"/>
          </a:xfrm>
          <a:prstGeom prst="rect">
            <a:avLst/>
          </a:prstGeom>
          <a:noFill/>
        </p:spPr>
        <p:txBody>
          <a:bodyPr wrap="square" rtlCol="0">
            <a:spAutoFit/>
          </a:bodyPr>
          <a:lstStyle/>
          <a:p>
            <a:r>
              <a:rPr lang="en-US" sz="1350" b="1" dirty="0">
                <a:solidFill>
                  <a:srgbClr val="E5D4B5"/>
                </a:solidFill>
                <a:latin typeface="Berlin Sans FB Demi" panose="020E0802020502020306" pitchFamily="34" charset="0"/>
              </a:rPr>
              <a:t>START</a:t>
            </a:r>
          </a:p>
        </p:txBody>
      </p:sp>
    </p:spTree>
    <p:custDataLst>
      <p:tags r:id="rId1"/>
    </p:custDataLst>
    <p:extLst>
      <p:ext uri="{BB962C8B-B14F-4D97-AF65-F5344CB8AC3E}">
        <p14:creationId xmlns:p14="http://schemas.microsoft.com/office/powerpoint/2010/main" val="132519108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61459">
            <a:off x="17845" y="1587950"/>
            <a:ext cx="1230826" cy="1645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9284" y="-23586"/>
            <a:ext cx="944238" cy="6058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1259" y="51608"/>
            <a:ext cx="691293" cy="4435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8603" y="-103301"/>
            <a:ext cx="1290125" cy="8278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7234" y="243098"/>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8092" y="-97125"/>
            <a:ext cx="1183492" cy="759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08275">
            <a:off x="880169" y="51400"/>
            <a:ext cx="1875872" cy="2507849"/>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0E292BEA-A28E-4CFD-B47A-7CF939B6D926}"/>
              </a:ext>
            </a:extLst>
          </p:cNvPr>
          <p:cNvSpPr/>
          <p:nvPr/>
        </p:nvSpPr>
        <p:spPr>
          <a:xfrm>
            <a:off x="-7541089" y="4290207"/>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prstClr val="white"/>
              </a:solidFill>
            </a:endParaRPr>
          </a:p>
        </p:txBody>
      </p:sp>
      <p:sp>
        <p:nvSpPr>
          <p:cNvPr id="28" name="Oval 27">
            <a:hlinkClick r:id="rId8" action="ppaction://hlinksldjump"/>
            <a:extLst>
              <a:ext uri="{FF2B5EF4-FFF2-40B4-BE49-F238E27FC236}">
                <a16:creationId xmlns:a16="http://schemas.microsoft.com/office/drawing/2014/main" id="{8F5B3BE0-D1D4-47FD-A368-9DFCA7F65FC5}"/>
              </a:ext>
            </a:extLst>
          </p:cNvPr>
          <p:cNvSpPr/>
          <p:nvPr/>
        </p:nvSpPr>
        <p:spPr>
          <a:xfrm>
            <a:off x="1434528" y="4065994"/>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1</a:t>
            </a:r>
            <a:endParaRPr lang="en-US" sz="3000" dirty="0">
              <a:solidFill>
                <a:prstClr val="white"/>
              </a:solidFill>
            </a:endParaRPr>
          </a:p>
        </p:txBody>
      </p:sp>
      <p:sp>
        <p:nvSpPr>
          <p:cNvPr id="30" name="Oval 29">
            <a:hlinkClick r:id="rId9" action="ppaction://hlinksldjump"/>
            <a:extLst>
              <a:ext uri="{FF2B5EF4-FFF2-40B4-BE49-F238E27FC236}">
                <a16:creationId xmlns:a16="http://schemas.microsoft.com/office/drawing/2014/main" id="{4C6FEB0A-B9D0-4CBF-9EE9-3294208479F4}"/>
              </a:ext>
            </a:extLst>
          </p:cNvPr>
          <p:cNvSpPr/>
          <p:nvPr/>
        </p:nvSpPr>
        <p:spPr>
          <a:xfrm>
            <a:off x="2550628"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2</a:t>
            </a:r>
            <a:endParaRPr lang="en-US" sz="3000" dirty="0">
              <a:solidFill>
                <a:prstClr val="white"/>
              </a:solidFill>
            </a:endParaRPr>
          </a:p>
        </p:txBody>
      </p:sp>
      <p:sp>
        <p:nvSpPr>
          <p:cNvPr id="31" name="Oval 30">
            <a:hlinkClick r:id="rId10" action="ppaction://hlinksldjump"/>
            <a:extLst>
              <a:ext uri="{FF2B5EF4-FFF2-40B4-BE49-F238E27FC236}">
                <a16:creationId xmlns:a16="http://schemas.microsoft.com/office/drawing/2014/main" id="{635BE7F2-9B08-4EE8-A057-D784535DF59D}"/>
              </a:ext>
            </a:extLst>
          </p:cNvPr>
          <p:cNvSpPr/>
          <p:nvPr/>
        </p:nvSpPr>
        <p:spPr>
          <a:xfrm>
            <a:off x="3671926" y="435741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3</a:t>
            </a:r>
            <a:endParaRPr lang="en-US" sz="3000" dirty="0">
              <a:solidFill>
                <a:prstClr val="white"/>
              </a:solidFill>
            </a:endParaRPr>
          </a:p>
        </p:txBody>
      </p:sp>
      <p:sp>
        <p:nvSpPr>
          <p:cNvPr id="32" name="Oval 31">
            <a:hlinkClick r:id="rId11" action="ppaction://hlinksldjump"/>
            <a:extLst>
              <a:ext uri="{FF2B5EF4-FFF2-40B4-BE49-F238E27FC236}">
                <a16:creationId xmlns:a16="http://schemas.microsoft.com/office/drawing/2014/main" id="{B00B4F1F-8007-4889-BB04-FEC72E3CC270}"/>
              </a:ext>
            </a:extLst>
          </p:cNvPr>
          <p:cNvSpPr/>
          <p:nvPr/>
        </p:nvSpPr>
        <p:spPr>
          <a:xfrm>
            <a:off x="4793223"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4</a:t>
            </a:r>
            <a:endParaRPr lang="en-US" sz="3000" dirty="0">
              <a:solidFill>
                <a:prstClr val="white"/>
              </a:solidFill>
            </a:endParaRPr>
          </a:p>
        </p:txBody>
      </p:sp>
      <p:sp>
        <p:nvSpPr>
          <p:cNvPr id="33" name="Oval 32">
            <a:hlinkClick r:id="rId10" action="ppaction://hlinksldjump"/>
            <a:extLst>
              <a:ext uri="{FF2B5EF4-FFF2-40B4-BE49-F238E27FC236}">
                <a16:creationId xmlns:a16="http://schemas.microsoft.com/office/drawing/2014/main" id="{2713E0C3-167F-4D19-8946-ADC18E0B5787}"/>
              </a:ext>
            </a:extLst>
          </p:cNvPr>
          <p:cNvSpPr/>
          <p:nvPr/>
        </p:nvSpPr>
        <p:spPr>
          <a:xfrm>
            <a:off x="5914520"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5</a:t>
            </a:r>
            <a:endParaRPr lang="en-US" sz="3000" dirty="0">
              <a:solidFill>
                <a:prstClr val="white"/>
              </a:solidFill>
            </a:endParaRPr>
          </a:p>
        </p:txBody>
      </p:sp>
      <p:sp>
        <p:nvSpPr>
          <p:cNvPr id="34" name="Oval 33">
            <a:hlinkClick r:id="rId12" action="ppaction://hlinksldjump"/>
            <a:extLst>
              <a:ext uri="{FF2B5EF4-FFF2-40B4-BE49-F238E27FC236}">
                <a16:creationId xmlns:a16="http://schemas.microsoft.com/office/drawing/2014/main" id="{2090331A-467D-44E5-9880-D65A008DA0AA}"/>
              </a:ext>
            </a:extLst>
          </p:cNvPr>
          <p:cNvSpPr/>
          <p:nvPr/>
        </p:nvSpPr>
        <p:spPr>
          <a:xfrm>
            <a:off x="7025424"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6</a:t>
            </a:r>
            <a:endParaRPr lang="en-US" sz="3000" dirty="0">
              <a:solidFill>
                <a:prstClr val="white"/>
              </a:solidFill>
            </a:endParaRPr>
          </a:p>
        </p:txBody>
      </p:sp>
      <p:sp>
        <p:nvSpPr>
          <p:cNvPr id="35" name="Oval 34">
            <a:hlinkClick r:id="rId8" action="ppaction://hlinksldjump"/>
            <a:extLst>
              <a:ext uri="{FF2B5EF4-FFF2-40B4-BE49-F238E27FC236}">
                <a16:creationId xmlns:a16="http://schemas.microsoft.com/office/drawing/2014/main" id="{C2E5B99E-8CAC-49AF-8A6D-E7C99E27E321}"/>
              </a:ext>
            </a:extLst>
          </p:cNvPr>
          <p:cNvSpPr/>
          <p:nvPr/>
        </p:nvSpPr>
        <p:spPr>
          <a:xfrm>
            <a:off x="8136328" y="435644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7</a:t>
            </a:r>
            <a:endParaRPr lang="en-US" sz="3000" dirty="0">
              <a:solidFill>
                <a:prstClr val="white"/>
              </a:solidFill>
            </a:endParaRPr>
          </a:p>
        </p:txBody>
      </p:sp>
      <p:grpSp>
        <p:nvGrpSpPr>
          <p:cNvPr id="2" name="Group 1">
            <a:extLst>
              <a:ext uri="{FF2B5EF4-FFF2-40B4-BE49-F238E27FC236}">
                <a16:creationId xmlns:a16="http://schemas.microsoft.com/office/drawing/2014/main" id="{B52AEF23-9B14-4E69-A4E5-E2B731CEFCF8}"/>
              </a:ext>
            </a:extLst>
          </p:cNvPr>
          <p:cNvGrpSpPr/>
          <p:nvPr/>
        </p:nvGrpSpPr>
        <p:grpSpPr>
          <a:xfrm>
            <a:off x="308920" y="4356446"/>
            <a:ext cx="703619" cy="703619"/>
            <a:chOff x="405405" y="5339515"/>
            <a:chExt cx="938159" cy="938159"/>
          </a:xfrm>
        </p:grpSpPr>
        <p:sp>
          <p:nvSpPr>
            <p:cNvPr id="27" name="Oval 26">
              <a:hlinkClick r:id="rId8" action="ppaction://hlinksldjump"/>
              <a:extLst>
                <a:ext uri="{FF2B5EF4-FFF2-40B4-BE49-F238E27FC236}">
                  <a16:creationId xmlns:a16="http://schemas.microsoft.com/office/drawing/2014/main" id="{69E91E87-9E20-48B3-92C2-7574B0595731}"/>
                </a:ext>
              </a:extLst>
            </p:cNvPr>
            <p:cNvSpPr/>
            <p:nvPr/>
          </p:nvSpPr>
          <p:spPr>
            <a:xfrm>
              <a:off x="405405" y="533951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latin typeface="Berlin Sans FB Demi" panose="020E0802020502020306" pitchFamily="34" charset="0"/>
              </a:endParaRPr>
            </a:p>
          </p:txBody>
        </p:sp>
        <p:sp>
          <p:nvSpPr>
            <p:cNvPr id="36" name="TextBox 35">
              <a:extLst>
                <a:ext uri="{FF2B5EF4-FFF2-40B4-BE49-F238E27FC236}">
                  <a16:creationId xmlns:a16="http://schemas.microsoft.com/office/drawing/2014/main" id="{9E28B9BF-AB11-4ED1-AF16-04121AE242AB}"/>
                </a:ext>
              </a:extLst>
            </p:cNvPr>
            <p:cNvSpPr txBox="1"/>
            <p:nvPr/>
          </p:nvSpPr>
          <p:spPr>
            <a:xfrm>
              <a:off x="434470" y="5623928"/>
              <a:ext cx="909094" cy="400109"/>
            </a:xfrm>
            <a:prstGeom prst="rect">
              <a:avLst/>
            </a:prstGeom>
            <a:noFill/>
          </p:spPr>
          <p:txBody>
            <a:bodyPr wrap="square" rtlCol="0">
              <a:spAutoFit/>
            </a:bodyPr>
            <a:lstStyle/>
            <a:p>
              <a:r>
                <a:rPr lang="en-US" sz="1350" b="1" dirty="0">
                  <a:solidFill>
                    <a:srgbClr val="E5D4B5"/>
                  </a:solidFill>
                  <a:latin typeface="Berlin Sans FB Demi" panose="020E0802020502020306" pitchFamily="34" charset="0"/>
                </a:rPr>
                <a:t>START</a:t>
              </a:r>
            </a:p>
          </p:txBody>
        </p:sp>
      </p:grpSp>
      <p:sp>
        <p:nvSpPr>
          <p:cNvPr id="7" name="TextBox 6">
            <a:extLst>
              <a:ext uri="{FF2B5EF4-FFF2-40B4-BE49-F238E27FC236}">
                <a16:creationId xmlns:a16="http://schemas.microsoft.com/office/drawing/2014/main" id="{A1DD0CF0-A84F-482B-97DE-EFF6E79DFD96}"/>
              </a:ext>
            </a:extLst>
          </p:cNvPr>
          <p:cNvSpPr txBox="1"/>
          <p:nvPr/>
        </p:nvSpPr>
        <p:spPr>
          <a:xfrm>
            <a:off x="3392128" y="1178218"/>
            <a:ext cx="5845298" cy="323165"/>
          </a:xfrm>
          <a:prstGeom prst="rect">
            <a:avLst/>
          </a:prstGeom>
          <a:noFill/>
        </p:spPr>
        <p:txBody>
          <a:bodyPr wrap="square" rtlCol="0">
            <a:spAutoFit/>
          </a:bodyPr>
          <a:lstStyle/>
          <a:p>
            <a:r>
              <a:rPr lang="vi-VN" sz="1500" b="1" smtClean="0">
                <a:solidFill>
                  <a:srgbClr val="F4889F"/>
                </a:solidFill>
                <a:latin typeface="Comic Sans MS" panose="030F0702030302020204" pitchFamily="66" charset="0"/>
              </a:rPr>
              <a:t>Thầy/cô nhập câu hỏi vào đây</a:t>
            </a:r>
            <a:endParaRPr lang="en-US" sz="1500" b="1" dirty="0">
              <a:solidFill>
                <a:srgbClr val="F4889F"/>
              </a:solidFill>
              <a:latin typeface="Comic Sans MS" panose="030F0702030302020204" pitchFamily="66" charset="0"/>
            </a:endParaRPr>
          </a:p>
        </p:txBody>
      </p:sp>
      <p:sp>
        <p:nvSpPr>
          <p:cNvPr id="4" name="Rectangle: Rounded Corners 3">
            <a:extLst>
              <a:ext uri="{FF2B5EF4-FFF2-40B4-BE49-F238E27FC236}">
                <a16:creationId xmlns:a16="http://schemas.microsoft.com/office/drawing/2014/main" id="{C7D0E9B2-90BA-4B02-B8F1-BA2C37DF853D}"/>
              </a:ext>
            </a:extLst>
          </p:cNvPr>
          <p:cNvSpPr/>
          <p:nvPr/>
        </p:nvSpPr>
        <p:spPr>
          <a:xfrm>
            <a:off x="3437977" y="1778947"/>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smtClean="0">
                <a:solidFill>
                  <a:prstClr val="white"/>
                </a:solidFill>
                <a:latin typeface="Comic Sans MS" panose="030F0702030302020204" pitchFamily="66" charset="0"/>
              </a:rPr>
              <a:t>A</a:t>
            </a:r>
            <a:r>
              <a:rPr lang="en-US" sz="1500" b="1">
                <a:solidFill>
                  <a:prstClr val="white"/>
                </a:solidFill>
                <a:latin typeface="Comic Sans MS" panose="030F0702030302020204" pitchFamily="66" charset="0"/>
              </a:rPr>
              <a:t>. </a:t>
            </a:r>
            <a:r>
              <a:rPr lang="vi-VN" sz="1500" b="1" smtClean="0">
                <a:solidFill>
                  <a:prstClr val="white"/>
                </a:solidFill>
                <a:latin typeface="Comic Sans MS" panose="030F0702030302020204" pitchFamily="66" charset="0"/>
              </a:rPr>
              <a:t>Nhập đáp án sai</a:t>
            </a:r>
            <a:endParaRPr lang="en-US" sz="1500" b="1" dirty="0">
              <a:solidFill>
                <a:prstClr val="white"/>
              </a:solidFill>
              <a:latin typeface="Comic Sans MS" panose="030F0702030302020204" pitchFamily="66" charset="0"/>
            </a:endParaRPr>
          </a:p>
        </p:txBody>
      </p:sp>
      <p:sp>
        <p:nvSpPr>
          <p:cNvPr id="37" name="Rectangle: Rounded Corners 36">
            <a:extLst>
              <a:ext uri="{FF2B5EF4-FFF2-40B4-BE49-F238E27FC236}">
                <a16:creationId xmlns:a16="http://schemas.microsoft.com/office/drawing/2014/main" id="{16A526F5-1C4F-469D-9F73-F9C2082BA7DE}"/>
              </a:ext>
            </a:extLst>
          </p:cNvPr>
          <p:cNvSpPr/>
          <p:nvPr/>
        </p:nvSpPr>
        <p:spPr>
          <a:xfrm>
            <a:off x="3389075" y="2641407"/>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white"/>
                </a:solidFill>
                <a:latin typeface="Comic Sans MS" panose="030F0702030302020204" pitchFamily="66" charset="0"/>
              </a:rPr>
              <a:t>B</a:t>
            </a:r>
            <a:r>
              <a:rPr lang="en-US" sz="1500" b="1">
                <a:solidFill>
                  <a:prstClr val="white"/>
                </a:solidFill>
                <a:latin typeface="Comic Sans MS" panose="030F0702030302020204" pitchFamily="66" charset="0"/>
              </a:rPr>
              <a:t>. </a:t>
            </a:r>
            <a:r>
              <a:rPr lang="vi-VN" sz="1500" b="1" smtClean="0">
                <a:solidFill>
                  <a:prstClr val="white"/>
                </a:solidFill>
                <a:latin typeface="Comic Sans MS" panose="030F0702030302020204" pitchFamily="66" charset="0"/>
              </a:rPr>
              <a:t>Nhập đáp án đúng</a:t>
            </a:r>
            <a:endParaRPr lang="en-US" sz="1500" b="1" dirty="0">
              <a:solidFill>
                <a:prstClr val="white"/>
              </a:solidFill>
              <a:latin typeface="Comic Sans MS" panose="030F0702030302020204" pitchFamily="66" charset="0"/>
            </a:endParaRPr>
          </a:p>
        </p:txBody>
      </p:sp>
      <p:sp>
        <p:nvSpPr>
          <p:cNvPr id="38" name="Rectangle: Rounded Corners 37">
            <a:extLst>
              <a:ext uri="{FF2B5EF4-FFF2-40B4-BE49-F238E27FC236}">
                <a16:creationId xmlns:a16="http://schemas.microsoft.com/office/drawing/2014/main" id="{D48A2C34-20CA-48ED-88FF-01E54E465E18}"/>
              </a:ext>
            </a:extLst>
          </p:cNvPr>
          <p:cNvSpPr/>
          <p:nvPr/>
        </p:nvSpPr>
        <p:spPr>
          <a:xfrm>
            <a:off x="3437248" y="3465807"/>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500" b="1" smtClean="0">
                <a:solidFill>
                  <a:prstClr val="white"/>
                </a:solidFill>
                <a:latin typeface="Comic Sans MS" panose="030F0702030302020204" pitchFamily="66" charset="0"/>
              </a:rPr>
              <a:t>C. Nhập </a:t>
            </a:r>
            <a:r>
              <a:rPr lang="vi-VN" sz="1500" b="1">
                <a:solidFill>
                  <a:prstClr val="white"/>
                </a:solidFill>
                <a:latin typeface="Comic Sans MS" panose="030F0702030302020204" pitchFamily="66" charset="0"/>
              </a:rPr>
              <a:t>đáp án sai</a:t>
            </a:r>
            <a:endParaRPr lang="en-US" sz="1500" b="1" dirty="0">
              <a:solidFill>
                <a:prstClr val="white"/>
              </a:solidFill>
              <a:latin typeface="Comic Sans MS" panose="030F0702030302020204" pitchFamily="66" charset="0"/>
            </a:endParaRPr>
          </a:p>
        </p:txBody>
      </p:sp>
      <p:grpSp>
        <p:nvGrpSpPr>
          <p:cNvPr id="9" name="Group 8">
            <a:extLst>
              <a:ext uri="{FF2B5EF4-FFF2-40B4-BE49-F238E27FC236}">
                <a16:creationId xmlns:a16="http://schemas.microsoft.com/office/drawing/2014/main" id="{C4D64987-5970-46E6-B693-613358337203}"/>
              </a:ext>
            </a:extLst>
          </p:cNvPr>
          <p:cNvGrpSpPr/>
          <p:nvPr/>
        </p:nvGrpSpPr>
        <p:grpSpPr>
          <a:xfrm>
            <a:off x="4974188" y="322900"/>
            <a:ext cx="2193560" cy="958280"/>
            <a:chOff x="6632250" y="430533"/>
            <a:chExt cx="2924747" cy="1277707"/>
          </a:xfrm>
        </p:grpSpPr>
        <p:pic>
          <p:nvPicPr>
            <p:cNvPr id="8" name="Picture 2" descr="Cloud Swipe Up Sticker">
              <a:extLst>
                <a:ext uri="{FF2B5EF4-FFF2-40B4-BE49-F238E27FC236}">
                  <a16:creationId xmlns:a16="http://schemas.microsoft.com/office/drawing/2014/main" id="{20C06E4C-0528-414C-ABE0-91EA4DDB8FC8}"/>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37B4B18C-EF6E-4514-8C03-27264F8DA7C9}"/>
                </a:ext>
              </a:extLst>
            </p:cNvPr>
            <p:cNvSpPr txBox="1"/>
            <p:nvPr/>
          </p:nvSpPr>
          <p:spPr>
            <a:xfrm>
              <a:off x="7034765" y="963204"/>
              <a:ext cx="2522232" cy="430887"/>
            </a:xfrm>
            <a:prstGeom prst="rect">
              <a:avLst/>
            </a:prstGeom>
            <a:noFill/>
          </p:spPr>
          <p:txBody>
            <a:bodyPr wrap="square">
              <a:spAutoFit/>
            </a:bodyPr>
            <a:lstStyle/>
            <a:p>
              <a:r>
                <a:rPr lang="vi-VN" sz="1500" b="1" smtClean="0">
                  <a:solidFill>
                    <a:prstClr val="white"/>
                  </a:solidFill>
                  <a:latin typeface="Comic Sans MS" panose="030F0702030302020204" pitchFamily="66" charset="0"/>
                </a:rPr>
                <a:t>Câu hỏi 1:</a:t>
              </a:r>
              <a:endParaRPr lang="en-US" sz="1500" b="1" dirty="0">
                <a:solidFill>
                  <a:prstClr val="white"/>
                </a:solidFill>
                <a:latin typeface="Comic Sans MS" panose="030F0702030302020204" pitchFamily="66" charset="0"/>
              </a:endParaRPr>
            </a:p>
          </p:txBody>
        </p:sp>
      </p:grpSp>
      <p:pic>
        <p:nvPicPr>
          <p:cNvPr id="1028" name="Picture 4" descr="Cartoon Cute Hot Air Balloon Png">
            <a:extLst>
              <a:ext uri="{FF2B5EF4-FFF2-40B4-BE49-F238E27FC236}">
                <a16:creationId xmlns:a16="http://schemas.microsoft.com/office/drawing/2014/main" id="{A21A0CAA-9A9F-42C3-9A14-CF28591297E5}"/>
              </a:ext>
            </a:extLst>
          </p:cNvPr>
          <p:cNvPicPr>
            <a:picLocks noChangeAspect="1" noChangeArrowheads="1"/>
          </p:cNvPicPr>
          <p:nvPr/>
        </p:nvPicPr>
        <p:blipFill>
          <a:blip r:embed="rId1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750001">
            <a:off x="8312452" y="1117346"/>
            <a:ext cx="768140" cy="105624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94613" y="2353330"/>
            <a:ext cx="1061849" cy="10618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73203" y="3435217"/>
            <a:ext cx="622796" cy="62126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73203" y="1732955"/>
            <a:ext cx="622796" cy="6212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6515606"/>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3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3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61459">
            <a:off x="17845" y="1587950"/>
            <a:ext cx="1230826" cy="1645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0542" y="63901"/>
            <a:ext cx="1156435" cy="7420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9962" y="83434"/>
            <a:ext cx="653829" cy="4195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3665" y="83434"/>
            <a:ext cx="1552454" cy="9961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7234" y="243098"/>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8092" y="-97125"/>
            <a:ext cx="1183492" cy="759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08275">
            <a:off x="880169" y="51400"/>
            <a:ext cx="1875872" cy="2507849"/>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FC7F2F45-ACA7-4031-8B07-7D17F1D9526E}"/>
              </a:ext>
            </a:extLst>
          </p:cNvPr>
          <p:cNvSpPr/>
          <p:nvPr/>
        </p:nvSpPr>
        <p:spPr>
          <a:xfrm>
            <a:off x="-6424074" y="4290207"/>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prstClr val="white"/>
              </a:solidFill>
            </a:endParaRPr>
          </a:p>
        </p:txBody>
      </p:sp>
      <p:sp>
        <p:nvSpPr>
          <p:cNvPr id="28" name="Oval 27">
            <a:hlinkClick r:id="rId8" action="ppaction://hlinksldjump"/>
            <a:extLst>
              <a:ext uri="{FF2B5EF4-FFF2-40B4-BE49-F238E27FC236}">
                <a16:creationId xmlns:a16="http://schemas.microsoft.com/office/drawing/2014/main" id="{CE9A331B-9B71-4298-BB1E-BF5D2E7A2906}"/>
              </a:ext>
            </a:extLst>
          </p:cNvPr>
          <p:cNvSpPr/>
          <p:nvPr/>
        </p:nvSpPr>
        <p:spPr>
          <a:xfrm>
            <a:off x="1429331" y="435741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1</a:t>
            </a:r>
            <a:endParaRPr lang="en-US" sz="3000" dirty="0">
              <a:solidFill>
                <a:prstClr val="white"/>
              </a:solidFill>
            </a:endParaRPr>
          </a:p>
        </p:txBody>
      </p:sp>
      <p:sp>
        <p:nvSpPr>
          <p:cNvPr id="30" name="Oval 29">
            <a:hlinkClick r:id="rId9" action="ppaction://hlinksldjump"/>
            <a:extLst>
              <a:ext uri="{FF2B5EF4-FFF2-40B4-BE49-F238E27FC236}">
                <a16:creationId xmlns:a16="http://schemas.microsoft.com/office/drawing/2014/main" id="{8F239A76-8BCB-45A9-ABEE-71DE6D6147EA}"/>
              </a:ext>
            </a:extLst>
          </p:cNvPr>
          <p:cNvSpPr/>
          <p:nvPr/>
        </p:nvSpPr>
        <p:spPr>
          <a:xfrm>
            <a:off x="2550628" y="4070779"/>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2</a:t>
            </a:r>
            <a:endParaRPr lang="en-US" sz="3000" dirty="0">
              <a:solidFill>
                <a:prstClr val="white"/>
              </a:solidFill>
            </a:endParaRPr>
          </a:p>
        </p:txBody>
      </p:sp>
      <p:sp>
        <p:nvSpPr>
          <p:cNvPr id="31" name="Oval 30">
            <a:hlinkClick r:id="rId10" action="ppaction://hlinksldjump"/>
            <a:extLst>
              <a:ext uri="{FF2B5EF4-FFF2-40B4-BE49-F238E27FC236}">
                <a16:creationId xmlns:a16="http://schemas.microsoft.com/office/drawing/2014/main" id="{8760CBC5-612A-4F54-8333-C3E49A6D292A}"/>
              </a:ext>
            </a:extLst>
          </p:cNvPr>
          <p:cNvSpPr/>
          <p:nvPr/>
        </p:nvSpPr>
        <p:spPr>
          <a:xfrm>
            <a:off x="3671926" y="435741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3</a:t>
            </a:r>
            <a:endParaRPr lang="en-US" sz="3000" dirty="0">
              <a:solidFill>
                <a:prstClr val="white"/>
              </a:solidFill>
            </a:endParaRPr>
          </a:p>
        </p:txBody>
      </p:sp>
      <p:sp>
        <p:nvSpPr>
          <p:cNvPr id="32" name="Oval 31">
            <a:hlinkClick r:id="rId11" action="ppaction://hlinksldjump"/>
            <a:extLst>
              <a:ext uri="{FF2B5EF4-FFF2-40B4-BE49-F238E27FC236}">
                <a16:creationId xmlns:a16="http://schemas.microsoft.com/office/drawing/2014/main" id="{2AC9E13A-BF90-49C4-934D-7B03A32DDEC5}"/>
              </a:ext>
            </a:extLst>
          </p:cNvPr>
          <p:cNvSpPr/>
          <p:nvPr/>
        </p:nvSpPr>
        <p:spPr>
          <a:xfrm>
            <a:off x="4793223"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4</a:t>
            </a:r>
            <a:endParaRPr lang="en-US" sz="3000" dirty="0">
              <a:solidFill>
                <a:prstClr val="white"/>
              </a:solidFill>
            </a:endParaRPr>
          </a:p>
        </p:txBody>
      </p:sp>
      <p:sp>
        <p:nvSpPr>
          <p:cNvPr id="33" name="Oval 32">
            <a:hlinkClick r:id="rId10" action="ppaction://hlinksldjump"/>
            <a:extLst>
              <a:ext uri="{FF2B5EF4-FFF2-40B4-BE49-F238E27FC236}">
                <a16:creationId xmlns:a16="http://schemas.microsoft.com/office/drawing/2014/main" id="{7805106B-C115-4649-AAF3-019766A6F130}"/>
              </a:ext>
            </a:extLst>
          </p:cNvPr>
          <p:cNvSpPr/>
          <p:nvPr/>
        </p:nvSpPr>
        <p:spPr>
          <a:xfrm>
            <a:off x="5914520"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5</a:t>
            </a:r>
            <a:endParaRPr lang="en-US" sz="3000" dirty="0">
              <a:solidFill>
                <a:prstClr val="white"/>
              </a:solidFill>
            </a:endParaRPr>
          </a:p>
        </p:txBody>
      </p:sp>
      <p:sp>
        <p:nvSpPr>
          <p:cNvPr id="34" name="Oval 33">
            <a:hlinkClick r:id="rId12" action="ppaction://hlinksldjump"/>
            <a:extLst>
              <a:ext uri="{FF2B5EF4-FFF2-40B4-BE49-F238E27FC236}">
                <a16:creationId xmlns:a16="http://schemas.microsoft.com/office/drawing/2014/main" id="{C08451FB-E6EE-4A16-BA3C-9565F338F4AC}"/>
              </a:ext>
            </a:extLst>
          </p:cNvPr>
          <p:cNvSpPr/>
          <p:nvPr/>
        </p:nvSpPr>
        <p:spPr>
          <a:xfrm>
            <a:off x="7025424"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6</a:t>
            </a:r>
            <a:endParaRPr lang="en-US" sz="3000" dirty="0">
              <a:solidFill>
                <a:prstClr val="white"/>
              </a:solidFill>
            </a:endParaRPr>
          </a:p>
        </p:txBody>
      </p:sp>
      <p:sp>
        <p:nvSpPr>
          <p:cNvPr id="35" name="Oval 34">
            <a:hlinkClick r:id="rId8" action="ppaction://hlinksldjump"/>
            <a:extLst>
              <a:ext uri="{FF2B5EF4-FFF2-40B4-BE49-F238E27FC236}">
                <a16:creationId xmlns:a16="http://schemas.microsoft.com/office/drawing/2014/main" id="{0A6F042E-25FF-4380-A95C-A52EA5E0D3F8}"/>
              </a:ext>
            </a:extLst>
          </p:cNvPr>
          <p:cNvSpPr/>
          <p:nvPr/>
        </p:nvSpPr>
        <p:spPr>
          <a:xfrm>
            <a:off x="8136328" y="435644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7</a:t>
            </a:r>
            <a:endParaRPr lang="en-US" sz="3000" dirty="0">
              <a:solidFill>
                <a:prstClr val="white"/>
              </a:solidFill>
            </a:endParaRPr>
          </a:p>
        </p:txBody>
      </p:sp>
      <p:grpSp>
        <p:nvGrpSpPr>
          <p:cNvPr id="2" name="Group 1">
            <a:extLst>
              <a:ext uri="{FF2B5EF4-FFF2-40B4-BE49-F238E27FC236}">
                <a16:creationId xmlns:a16="http://schemas.microsoft.com/office/drawing/2014/main" id="{3E6C7AE6-82DA-45B0-9C27-7F8460ADF6ED}"/>
              </a:ext>
            </a:extLst>
          </p:cNvPr>
          <p:cNvGrpSpPr/>
          <p:nvPr/>
        </p:nvGrpSpPr>
        <p:grpSpPr>
          <a:xfrm>
            <a:off x="318427" y="4356447"/>
            <a:ext cx="703619" cy="703619"/>
            <a:chOff x="424569" y="5808595"/>
            <a:chExt cx="938159" cy="938159"/>
          </a:xfrm>
        </p:grpSpPr>
        <p:sp>
          <p:nvSpPr>
            <p:cNvPr id="27" name="Oval 26">
              <a:hlinkClick r:id="rId8" action="ppaction://hlinksldjump"/>
              <a:extLst>
                <a:ext uri="{FF2B5EF4-FFF2-40B4-BE49-F238E27FC236}">
                  <a16:creationId xmlns:a16="http://schemas.microsoft.com/office/drawing/2014/main" id="{E1B520F7-FCA4-44EA-8591-611D277BB90D}"/>
                </a:ext>
              </a:extLst>
            </p:cNvPr>
            <p:cNvSpPr/>
            <p:nvPr/>
          </p:nvSpPr>
          <p:spPr>
            <a:xfrm>
              <a:off x="424569"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latin typeface="Berlin Sans FB Demi" panose="020E0802020502020306" pitchFamily="34" charset="0"/>
              </a:endParaRPr>
            </a:p>
          </p:txBody>
        </p:sp>
        <p:sp>
          <p:nvSpPr>
            <p:cNvPr id="36" name="TextBox 35">
              <a:extLst>
                <a:ext uri="{FF2B5EF4-FFF2-40B4-BE49-F238E27FC236}">
                  <a16:creationId xmlns:a16="http://schemas.microsoft.com/office/drawing/2014/main" id="{24A2CED0-BAE0-4EA0-96FF-7E390071E874}"/>
                </a:ext>
              </a:extLst>
            </p:cNvPr>
            <p:cNvSpPr txBox="1"/>
            <p:nvPr/>
          </p:nvSpPr>
          <p:spPr>
            <a:xfrm>
              <a:off x="453634" y="6093008"/>
              <a:ext cx="909094" cy="400109"/>
            </a:xfrm>
            <a:prstGeom prst="rect">
              <a:avLst/>
            </a:prstGeom>
            <a:noFill/>
          </p:spPr>
          <p:txBody>
            <a:bodyPr wrap="square" rtlCol="0">
              <a:spAutoFit/>
            </a:bodyPr>
            <a:lstStyle/>
            <a:p>
              <a:r>
                <a:rPr lang="en-US" sz="1350" b="1" dirty="0">
                  <a:solidFill>
                    <a:srgbClr val="E5D4B5"/>
                  </a:solidFill>
                  <a:latin typeface="Berlin Sans FB Demi" panose="020E0802020502020306" pitchFamily="34" charset="0"/>
                </a:rPr>
                <a:t>START</a:t>
              </a:r>
            </a:p>
          </p:txBody>
        </p:sp>
      </p:grpSp>
      <p:sp>
        <p:nvSpPr>
          <p:cNvPr id="24" name="Rectangle: Rounded Corners 23">
            <a:extLst>
              <a:ext uri="{FF2B5EF4-FFF2-40B4-BE49-F238E27FC236}">
                <a16:creationId xmlns:a16="http://schemas.microsoft.com/office/drawing/2014/main" id="{BE31C9B9-10F3-48FC-9458-B9873C5B0C6F}"/>
              </a:ext>
            </a:extLst>
          </p:cNvPr>
          <p:cNvSpPr/>
          <p:nvPr/>
        </p:nvSpPr>
        <p:spPr>
          <a:xfrm>
            <a:off x="3437977" y="1778947"/>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white"/>
                </a:solidFill>
                <a:latin typeface="Comic Sans MS" panose="030F0702030302020204" pitchFamily="66" charset="0"/>
              </a:rPr>
              <a:t>A</a:t>
            </a:r>
            <a:r>
              <a:rPr lang="en-US" sz="1500" b="1">
                <a:solidFill>
                  <a:prstClr val="white"/>
                </a:solidFill>
                <a:latin typeface="Comic Sans MS" panose="030F0702030302020204" pitchFamily="66" charset="0"/>
              </a:rPr>
              <a:t>. </a:t>
            </a:r>
            <a:r>
              <a:rPr lang="vi-VN" sz="1500" b="1">
                <a:solidFill>
                  <a:prstClr val="white"/>
                </a:solidFill>
                <a:latin typeface="Comic Sans MS" panose="030F0702030302020204" pitchFamily="66" charset="0"/>
              </a:rPr>
              <a:t>Nhập đáp án đúng</a:t>
            </a:r>
            <a:endParaRPr lang="en-US" sz="1500" b="1" dirty="0">
              <a:solidFill>
                <a:prstClr val="white"/>
              </a:solidFill>
              <a:latin typeface="Comic Sans MS" panose="030F0702030302020204" pitchFamily="66" charset="0"/>
            </a:endParaRPr>
          </a:p>
        </p:txBody>
      </p:sp>
      <p:sp>
        <p:nvSpPr>
          <p:cNvPr id="25" name="Rectangle: Rounded Corners 24">
            <a:extLst>
              <a:ext uri="{FF2B5EF4-FFF2-40B4-BE49-F238E27FC236}">
                <a16:creationId xmlns:a16="http://schemas.microsoft.com/office/drawing/2014/main" id="{F07C070B-92E9-4872-9472-17FA95E43D67}"/>
              </a:ext>
            </a:extLst>
          </p:cNvPr>
          <p:cNvSpPr/>
          <p:nvPr/>
        </p:nvSpPr>
        <p:spPr>
          <a:xfrm>
            <a:off x="3437247" y="2621470"/>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white"/>
                </a:solidFill>
                <a:latin typeface="Comic Sans MS" panose="030F0702030302020204" pitchFamily="66" charset="0"/>
              </a:rPr>
              <a:t>B</a:t>
            </a:r>
            <a:r>
              <a:rPr lang="en-US" sz="1500" b="1">
                <a:solidFill>
                  <a:prstClr val="white"/>
                </a:solidFill>
                <a:latin typeface="Comic Sans MS" panose="030F0702030302020204" pitchFamily="66" charset="0"/>
              </a:rPr>
              <a:t>. </a:t>
            </a:r>
            <a:r>
              <a:rPr lang="vi-VN" sz="1500" b="1">
                <a:solidFill>
                  <a:prstClr val="white"/>
                </a:solidFill>
                <a:latin typeface="Comic Sans MS" panose="030F0702030302020204" pitchFamily="66" charset="0"/>
              </a:rPr>
              <a:t>Nhập đáp án sai</a:t>
            </a:r>
            <a:endParaRPr lang="en-US" sz="1500" b="1" dirty="0">
              <a:solidFill>
                <a:prstClr val="white"/>
              </a:solidFill>
              <a:latin typeface="Comic Sans MS" panose="030F0702030302020204" pitchFamily="66" charset="0"/>
            </a:endParaRPr>
          </a:p>
        </p:txBody>
      </p:sp>
      <p:sp>
        <p:nvSpPr>
          <p:cNvPr id="29" name="Rectangle: Rounded Corners 28">
            <a:extLst>
              <a:ext uri="{FF2B5EF4-FFF2-40B4-BE49-F238E27FC236}">
                <a16:creationId xmlns:a16="http://schemas.microsoft.com/office/drawing/2014/main" id="{7F69AC52-D0E5-4E9F-9144-2AE15187F47D}"/>
              </a:ext>
            </a:extLst>
          </p:cNvPr>
          <p:cNvSpPr/>
          <p:nvPr/>
        </p:nvSpPr>
        <p:spPr>
          <a:xfrm>
            <a:off x="3437248" y="3465807"/>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white"/>
                </a:solidFill>
                <a:latin typeface="Comic Sans MS" panose="030F0702030302020204" pitchFamily="66" charset="0"/>
              </a:rPr>
              <a:t>C</a:t>
            </a:r>
            <a:r>
              <a:rPr lang="en-US" sz="1500" b="1">
                <a:solidFill>
                  <a:prstClr val="white"/>
                </a:solidFill>
                <a:latin typeface="Comic Sans MS" panose="030F0702030302020204" pitchFamily="66" charset="0"/>
              </a:rPr>
              <a:t>. </a:t>
            </a:r>
            <a:r>
              <a:rPr lang="vi-VN" sz="1500" b="1">
                <a:solidFill>
                  <a:prstClr val="white"/>
                </a:solidFill>
                <a:latin typeface="Comic Sans MS" panose="030F0702030302020204" pitchFamily="66" charset="0"/>
              </a:rPr>
              <a:t>Nhập đáp án sai</a:t>
            </a:r>
            <a:endParaRPr lang="en-US" sz="1500" b="1" dirty="0">
              <a:solidFill>
                <a:prstClr val="white"/>
              </a:solidFill>
              <a:latin typeface="Comic Sans MS" panose="030F0702030302020204" pitchFamily="66" charset="0"/>
            </a:endParaRPr>
          </a:p>
        </p:txBody>
      </p:sp>
      <p:grpSp>
        <p:nvGrpSpPr>
          <p:cNvPr id="37" name="Group 36">
            <a:extLst>
              <a:ext uri="{FF2B5EF4-FFF2-40B4-BE49-F238E27FC236}">
                <a16:creationId xmlns:a16="http://schemas.microsoft.com/office/drawing/2014/main" id="{9DB56F90-5CAD-4A4E-A75D-9DEC0CF19D07}"/>
              </a:ext>
            </a:extLst>
          </p:cNvPr>
          <p:cNvGrpSpPr/>
          <p:nvPr/>
        </p:nvGrpSpPr>
        <p:grpSpPr>
          <a:xfrm>
            <a:off x="4974188" y="322900"/>
            <a:ext cx="2193560" cy="958280"/>
            <a:chOff x="6632250" y="430533"/>
            <a:chExt cx="2924747" cy="1277707"/>
          </a:xfrm>
        </p:grpSpPr>
        <p:pic>
          <p:nvPicPr>
            <p:cNvPr id="38" name="Picture 2" descr="Cloud Swipe Up Sticker">
              <a:extLst>
                <a:ext uri="{FF2B5EF4-FFF2-40B4-BE49-F238E27FC236}">
                  <a16:creationId xmlns:a16="http://schemas.microsoft.com/office/drawing/2014/main" id="{7FE40E52-A0B8-4966-AF09-85CD5E0D5B61}"/>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B6E604C8-F0D3-426D-A884-9BF0841D256C}"/>
                </a:ext>
              </a:extLst>
            </p:cNvPr>
            <p:cNvSpPr txBox="1"/>
            <p:nvPr/>
          </p:nvSpPr>
          <p:spPr>
            <a:xfrm>
              <a:off x="7034765" y="963204"/>
              <a:ext cx="2522232" cy="430887"/>
            </a:xfrm>
            <a:prstGeom prst="rect">
              <a:avLst/>
            </a:prstGeom>
            <a:noFill/>
          </p:spPr>
          <p:txBody>
            <a:bodyPr wrap="square">
              <a:spAutoFit/>
            </a:bodyPr>
            <a:lstStyle/>
            <a:p>
              <a:r>
                <a:rPr lang="vi-VN" sz="1500" b="1">
                  <a:solidFill>
                    <a:prstClr val="white"/>
                  </a:solidFill>
                  <a:latin typeface="Comic Sans MS" panose="030F0702030302020204" pitchFamily="66" charset="0"/>
                </a:rPr>
                <a:t>Câu hỏi</a:t>
              </a:r>
              <a:r>
                <a:rPr lang="en-US" sz="1500" b="1" smtClean="0">
                  <a:solidFill>
                    <a:prstClr val="white"/>
                  </a:solidFill>
                  <a:latin typeface="Comic Sans MS" panose="030F0702030302020204" pitchFamily="66" charset="0"/>
                </a:rPr>
                <a:t> </a:t>
              </a:r>
              <a:r>
                <a:rPr lang="en-US" sz="1500" b="1" dirty="0">
                  <a:solidFill>
                    <a:prstClr val="white"/>
                  </a:solidFill>
                  <a:latin typeface="Comic Sans MS" panose="030F0702030302020204" pitchFamily="66" charset="0"/>
                </a:rPr>
                <a:t>2</a:t>
              </a:r>
            </a:p>
          </p:txBody>
        </p:sp>
      </p:grpSp>
      <p:pic>
        <p:nvPicPr>
          <p:cNvPr id="40" name="Picture 4" descr="Happy Japan Sticker by nanamin">
            <a:extLst>
              <a:ext uri="{FF2B5EF4-FFF2-40B4-BE49-F238E27FC236}">
                <a16:creationId xmlns:a16="http://schemas.microsoft.com/office/drawing/2014/main" id="{1981C842-95DE-46AC-B9AF-0C7E87FB6972}"/>
              </a:ext>
            </a:extLst>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51740" y="1522025"/>
            <a:ext cx="1061849" cy="10618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C47BDE26-E1E7-44D2-910E-D1E0D6356C59}"/>
              </a:ext>
            </a:extLst>
          </p:cNvPr>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73203" y="3435217"/>
            <a:ext cx="622796" cy="62126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Arrow Yes Sticker by asinastra">
            <a:extLst>
              <a:ext uri="{FF2B5EF4-FFF2-40B4-BE49-F238E27FC236}">
                <a16:creationId xmlns:a16="http://schemas.microsoft.com/office/drawing/2014/main" id="{835BB9C9-760B-4C60-A1D3-D66D331103B9}"/>
              </a:ext>
            </a:extLst>
          </p:cNvPr>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73203" y="2594527"/>
            <a:ext cx="622796" cy="621261"/>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A1DD0CF0-A84F-482B-97DE-EFF6E79DFD96}"/>
              </a:ext>
            </a:extLst>
          </p:cNvPr>
          <p:cNvSpPr txBox="1"/>
          <p:nvPr/>
        </p:nvSpPr>
        <p:spPr>
          <a:xfrm>
            <a:off x="3461311" y="1206898"/>
            <a:ext cx="5845298" cy="323165"/>
          </a:xfrm>
          <a:prstGeom prst="rect">
            <a:avLst/>
          </a:prstGeom>
          <a:noFill/>
        </p:spPr>
        <p:txBody>
          <a:bodyPr wrap="square" rtlCol="0">
            <a:spAutoFit/>
          </a:bodyPr>
          <a:lstStyle/>
          <a:p>
            <a:r>
              <a:rPr lang="vi-VN" sz="1500" b="1" smtClean="0">
                <a:solidFill>
                  <a:srgbClr val="F4889F"/>
                </a:solidFill>
                <a:latin typeface="Comic Sans MS" panose="030F0702030302020204" pitchFamily="66" charset="0"/>
              </a:rPr>
              <a:t>Thầy/cô nhập câu hỏi vào đây</a:t>
            </a:r>
            <a:endParaRPr lang="en-US" sz="1500" b="1" dirty="0">
              <a:solidFill>
                <a:srgbClr val="F4889F"/>
              </a:solidFill>
              <a:latin typeface="Comic Sans MS" panose="030F0702030302020204" pitchFamily="66" charset="0"/>
            </a:endParaRPr>
          </a:p>
        </p:txBody>
      </p:sp>
    </p:spTree>
    <p:custDataLst>
      <p:tags r:id="rId1"/>
    </p:custDataLst>
    <p:extLst>
      <p:ext uri="{BB962C8B-B14F-4D97-AF65-F5344CB8AC3E}">
        <p14:creationId xmlns:p14="http://schemas.microsoft.com/office/powerpoint/2010/main" val="2451982524"/>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2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9"/>
                  </p:tgtEl>
                </p:cond>
              </p:nextCondLst>
            </p:seq>
            <p:seq concurrent="1" nextAc="seek">
              <p:cTn id="12" restart="whenNotActive" fill="hold" evtFilter="cancelBubble" nodeType="interactiveSeq">
                <p:stCondLst>
                  <p:cond evt="onClick" delay="0">
                    <p:tgtEl>
                      <p:spTgt spid="2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2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61459">
            <a:off x="17845" y="1587950"/>
            <a:ext cx="1230826" cy="1645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0542" y="63901"/>
            <a:ext cx="1156435" cy="7420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7924" y="683418"/>
            <a:ext cx="1804204" cy="11576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3665" y="83434"/>
            <a:ext cx="1552454" cy="9961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7234" y="243098"/>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8092" y="-97125"/>
            <a:ext cx="1183492" cy="759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08275">
            <a:off x="880169" y="51400"/>
            <a:ext cx="1875872" cy="2507849"/>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6E297550-A1AA-4318-A253-6CCA5CBA28A0}"/>
              </a:ext>
            </a:extLst>
          </p:cNvPr>
          <p:cNvSpPr/>
          <p:nvPr/>
        </p:nvSpPr>
        <p:spPr>
          <a:xfrm>
            <a:off x="-5302077" y="4290768"/>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prstClr val="white"/>
              </a:solidFill>
            </a:endParaRPr>
          </a:p>
        </p:txBody>
      </p:sp>
      <p:sp>
        <p:nvSpPr>
          <p:cNvPr id="27" name="Oval 26">
            <a:hlinkClick r:id="rId8" action="ppaction://hlinksldjump"/>
            <a:extLst>
              <a:ext uri="{FF2B5EF4-FFF2-40B4-BE49-F238E27FC236}">
                <a16:creationId xmlns:a16="http://schemas.microsoft.com/office/drawing/2014/main" id="{D207E211-84F5-4FF0-BBC5-B2BD4FBD0E22}"/>
              </a:ext>
            </a:extLst>
          </p:cNvPr>
          <p:cNvSpPr/>
          <p:nvPr/>
        </p:nvSpPr>
        <p:spPr>
          <a:xfrm>
            <a:off x="304054" y="435644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latin typeface="Berlin Sans FB Demi" panose="020E0802020502020306" pitchFamily="34" charset="0"/>
            </a:endParaRPr>
          </a:p>
        </p:txBody>
      </p:sp>
      <p:sp>
        <p:nvSpPr>
          <p:cNvPr id="28" name="Oval 27">
            <a:hlinkClick r:id="rId8" action="ppaction://hlinksldjump"/>
            <a:extLst>
              <a:ext uri="{FF2B5EF4-FFF2-40B4-BE49-F238E27FC236}">
                <a16:creationId xmlns:a16="http://schemas.microsoft.com/office/drawing/2014/main" id="{0176BAB6-93E7-424A-AAF0-AA4131612ABB}"/>
              </a:ext>
            </a:extLst>
          </p:cNvPr>
          <p:cNvSpPr/>
          <p:nvPr/>
        </p:nvSpPr>
        <p:spPr>
          <a:xfrm>
            <a:off x="1429331" y="435741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1</a:t>
            </a:r>
            <a:endParaRPr lang="en-US" sz="3000" dirty="0">
              <a:solidFill>
                <a:prstClr val="white"/>
              </a:solidFill>
            </a:endParaRPr>
          </a:p>
        </p:txBody>
      </p:sp>
      <p:sp>
        <p:nvSpPr>
          <p:cNvPr id="30" name="Oval 29">
            <a:hlinkClick r:id="rId9" action="ppaction://hlinksldjump"/>
            <a:extLst>
              <a:ext uri="{FF2B5EF4-FFF2-40B4-BE49-F238E27FC236}">
                <a16:creationId xmlns:a16="http://schemas.microsoft.com/office/drawing/2014/main" id="{B5A638F7-0611-4A27-9F79-4B3E81894C77}"/>
              </a:ext>
            </a:extLst>
          </p:cNvPr>
          <p:cNvSpPr/>
          <p:nvPr/>
        </p:nvSpPr>
        <p:spPr>
          <a:xfrm>
            <a:off x="2550628"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2</a:t>
            </a:r>
            <a:endParaRPr lang="en-US" sz="3000" dirty="0">
              <a:solidFill>
                <a:prstClr val="white"/>
              </a:solidFill>
            </a:endParaRPr>
          </a:p>
        </p:txBody>
      </p:sp>
      <p:sp>
        <p:nvSpPr>
          <p:cNvPr id="31" name="Oval 30">
            <a:hlinkClick r:id="rId10" action="ppaction://hlinksldjump"/>
            <a:extLst>
              <a:ext uri="{FF2B5EF4-FFF2-40B4-BE49-F238E27FC236}">
                <a16:creationId xmlns:a16="http://schemas.microsoft.com/office/drawing/2014/main" id="{F38BFC69-4F52-443B-94D0-6EF9495466A0}"/>
              </a:ext>
            </a:extLst>
          </p:cNvPr>
          <p:cNvSpPr/>
          <p:nvPr/>
        </p:nvSpPr>
        <p:spPr>
          <a:xfrm>
            <a:off x="3664739" y="4070779"/>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3</a:t>
            </a:r>
            <a:endParaRPr lang="en-US" sz="3000" dirty="0">
              <a:solidFill>
                <a:prstClr val="white"/>
              </a:solidFill>
            </a:endParaRPr>
          </a:p>
        </p:txBody>
      </p:sp>
      <p:sp>
        <p:nvSpPr>
          <p:cNvPr id="32" name="Oval 31">
            <a:hlinkClick r:id="rId11" action="ppaction://hlinksldjump"/>
            <a:extLst>
              <a:ext uri="{FF2B5EF4-FFF2-40B4-BE49-F238E27FC236}">
                <a16:creationId xmlns:a16="http://schemas.microsoft.com/office/drawing/2014/main" id="{A2313F71-A449-42F6-8CC5-598EB5FA5A56}"/>
              </a:ext>
            </a:extLst>
          </p:cNvPr>
          <p:cNvSpPr/>
          <p:nvPr/>
        </p:nvSpPr>
        <p:spPr>
          <a:xfrm>
            <a:off x="4793223"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4</a:t>
            </a:r>
            <a:endParaRPr lang="en-US" sz="3000" dirty="0">
              <a:solidFill>
                <a:prstClr val="white"/>
              </a:solidFill>
            </a:endParaRPr>
          </a:p>
        </p:txBody>
      </p:sp>
      <p:sp>
        <p:nvSpPr>
          <p:cNvPr id="33" name="Oval 32">
            <a:hlinkClick r:id="rId10" action="ppaction://hlinksldjump"/>
            <a:extLst>
              <a:ext uri="{FF2B5EF4-FFF2-40B4-BE49-F238E27FC236}">
                <a16:creationId xmlns:a16="http://schemas.microsoft.com/office/drawing/2014/main" id="{65A314E4-5E8D-49B0-99DC-02C3EB5D2F91}"/>
              </a:ext>
            </a:extLst>
          </p:cNvPr>
          <p:cNvSpPr/>
          <p:nvPr/>
        </p:nvSpPr>
        <p:spPr>
          <a:xfrm>
            <a:off x="5914520"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5</a:t>
            </a:r>
            <a:endParaRPr lang="en-US" sz="3000" dirty="0">
              <a:solidFill>
                <a:prstClr val="white"/>
              </a:solidFill>
            </a:endParaRPr>
          </a:p>
        </p:txBody>
      </p:sp>
      <p:sp>
        <p:nvSpPr>
          <p:cNvPr id="34" name="Oval 33">
            <a:hlinkClick r:id="rId12" action="ppaction://hlinksldjump"/>
            <a:extLst>
              <a:ext uri="{FF2B5EF4-FFF2-40B4-BE49-F238E27FC236}">
                <a16:creationId xmlns:a16="http://schemas.microsoft.com/office/drawing/2014/main" id="{5613A271-477E-4B74-AD62-BDDD93BC6E03}"/>
              </a:ext>
            </a:extLst>
          </p:cNvPr>
          <p:cNvSpPr/>
          <p:nvPr/>
        </p:nvSpPr>
        <p:spPr>
          <a:xfrm>
            <a:off x="7025424"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6</a:t>
            </a:r>
            <a:endParaRPr lang="en-US" sz="3000" dirty="0">
              <a:solidFill>
                <a:prstClr val="white"/>
              </a:solidFill>
            </a:endParaRPr>
          </a:p>
        </p:txBody>
      </p:sp>
      <p:sp>
        <p:nvSpPr>
          <p:cNvPr id="35" name="Oval 34">
            <a:hlinkClick r:id="rId8" action="ppaction://hlinksldjump"/>
            <a:extLst>
              <a:ext uri="{FF2B5EF4-FFF2-40B4-BE49-F238E27FC236}">
                <a16:creationId xmlns:a16="http://schemas.microsoft.com/office/drawing/2014/main" id="{E72A63EA-E8EB-4FAF-A0DF-BA81157DEC06}"/>
              </a:ext>
            </a:extLst>
          </p:cNvPr>
          <p:cNvSpPr/>
          <p:nvPr/>
        </p:nvSpPr>
        <p:spPr>
          <a:xfrm>
            <a:off x="8136328" y="435644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7</a:t>
            </a:r>
            <a:endParaRPr lang="en-US" sz="3000" dirty="0">
              <a:solidFill>
                <a:prstClr val="white"/>
              </a:solidFill>
            </a:endParaRPr>
          </a:p>
        </p:txBody>
      </p:sp>
      <p:sp>
        <p:nvSpPr>
          <p:cNvPr id="36" name="TextBox 35">
            <a:extLst>
              <a:ext uri="{FF2B5EF4-FFF2-40B4-BE49-F238E27FC236}">
                <a16:creationId xmlns:a16="http://schemas.microsoft.com/office/drawing/2014/main" id="{D0ED9369-8FFB-4844-895A-F60860A869A8}"/>
              </a:ext>
            </a:extLst>
          </p:cNvPr>
          <p:cNvSpPr txBox="1"/>
          <p:nvPr/>
        </p:nvSpPr>
        <p:spPr>
          <a:xfrm>
            <a:off x="325854" y="4569756"/>
            <a:ext cx="681820" cy="300082"/>
          </a:xfrm>
          <a:prstGeom prst="rect">
            <a:avLst/>
          </a:prstGeom>
          <a:noFill/>
        </p:spPr>
        <p:txBody>
          <a:bodyPr wrap="square" rtlCol="0">
            <a:spAutoFit/>
          </a:bodyPr>
          <a:lstStyle/>
          <a:p>
            <a:r>
              <a:rPr lang="en-US" sz="1350" b="1" dirty="0">
                <a:solidFill>
                  <a:srgbClr val="E5D4B5"/>
                </a:solidFill>
                <a:latin typeface="Berlin Sans FB Demi" panose="020E0802020502020306" pitchFamily="34" charset="0"/>
              </a:rPr>
              <a:t>START</a:t>
            </a:r>
          </a:p>
        </p:txBody>
      </p:sp>
      <p:sp>
        <p:nvSpPr>
          <p:cNvPr id="21" name="Rectangle: Rounded Corners 20">
            <a:extLst>
              <a:ext uri="{FF2B5EF4-FFF2-40B4-BE49-F238E27FC236}">
                <a16:creationId xmlns:a16="http://schemas.microsoft.com/office/drawing/2014/main" id="{B82F6F29-0FAE-4D04-8568-16A7C5A01B52}"/>
              </a:ext>
            </a:extLst>
          </p:cNvPr>
          <p:cNvSpPr/>
          <p:nvPr/>
        </p:nvSpPr>
        <p:spPr>
          <a:xfrm>
            <a:off x="3439912" y="1656569"/>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white"/>
                </a:solidFill>
                <a:latin typeface="Comic Sans MS" panose="030F0702030302020204" pitchFamily="66" charset="0"/>
              </a:rPr>
              <a:t>A</a:t>
            </a:r>
            <a:r>
              <a:rPr lang="en-US" sz="1500" b="1">
                <a:solidFill>
                  <a:prstClr val="white"/>
                </a:solidFill>
                <a:latin typeface="Comic Sans MS" panose="030F0702030302020204" pitchFamily="66" charset="0"/>
              </a:rPr>
              <a:t>. </a:t>
            </a:r>
            <a:r>
              <a:rPr lang="vi-VN" sz="1500" b="1">
                <a:solidFill>
                  <a:prstClr val="white"/>
                </a:solidFill>
                <a:latin typeface="Comic Sans MS" panose="030F0702030302020204" pitchFamily="66" charset="0"/>
              </a:rPr>
              <a:t>Nhập đáp án sai</a:t>
            </a:r>
            <a:endParaRPr lang="en-US" sz="1500" b="1" dirty="0">
              <a:solidFill>
                <a:prstClr val="white"/>
              </a:solidFill>
              <a:latin typeface="Comic Sans MS" panose="030F0702030302020204" pitchFamily="66" charset="0"/>
            </a:endParaRPr>
          </a:p>
        </p:txBody>
      </p:sp>
      <p:sp>
        <p:nvSpPr>
          <p:cNvPr id="22" name="Rectangle: Rounded Corners 21">
            <a:extLst>
              <a:ext uri="{FF2B5EF4-FFF2-40B4-BE49-F238E27FC236}">
                <a16:creationId xmlns:a16="http://schemas.microsoft.com/office/drawing/2014/main" id="{902E9FB9-DF6F-4F8C-ADBB-09CE57C28552}"/>
              </a:ext>
            </a:extLst>
          </p:cNvPr>
          <p:cNvSpPr/>
          <p:nvPr/>
        </p:nvSpPr>
        <p:spPr>
          <a:xfrm>
            <a:off x="3439183" y="2519030"/>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white"/>
                </a:solidFill>
                <a:latin typeface="Comic Sans MS" panose="030F0702030302020204" pitchFamily="66" charset="0"/>
              </a:rPr>
              <a:t>B</a:t>
            </a:r>
            <a:r>
              <a:rPr lang="en-US" sz="1500" b="1">
                <a:solidFill>
                  <a:prstClr val="white"/>
                </a:solidFill>
                <a:latin typeface="Comic Sans MS" panose="030F0702030302020204" pitchFamily="66" charset="0"/>
              </a:rPr>
              <a:t>. </a:t>
            </a:r>
            <a:r>
              <a:rPr lang="vi-VN" sz="1500" b="1">
                <a:solidFill>
                  <a:prstClr val="white"/>
                </a:solidFill>
                <a:latin typeface="Comic Sans MS" panose="030F0702030302020204" pitchFamily="66" charset="0"/>
              </a:rPr>
              <a:t>Nhập đáp án đúng</a:t>
            </a:r>
            <a:endParaRPr lang="en-US" sz="1500" b="1" dirty="0">
              <a:solidFill>
                <a:prstClr val="white"/>
              </a:solidFill>
              <a:latin typeface="Comic Sans MS" panose="030F0702030302020204" pitchFamily="66" charset="0"/>
            </a:endParaRPr>
          </a:p>
        </p:txBody>
      </p:sp>
      <p:sp>
        <p:nvSpPr>
          <p:cNvPr id="23" name="Rectangle: Rounded Corners 22">
            <a:extLst>
              <a:ext uri="{FF2B5EF4-FFF2-40B4-BE49-F238E27FC236}">
                <a16:creationId xmlns:a16="http://schemas.microsoft.com/office/drawing/2014/main" id="{4F178B7A-7CAA-411A-96D6-125B048FC4B6}"/>
              </a:ext>
            </a:extLst>
          </p:cNvPr>
          <p:cNvSpPr/>
          <p:nvPr/>
        </p:nvSpPr>
        <p:spPr>
          <a:xfrm>
            <a:off x="3439183" y="3343430"/>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white"/>
                </a:solidFill>
                <a:latin typeface="Comic Sans MS" panose="030F0702030302020204" pitchFamily="66" charset="0"/>
              </a:rPr>
              <a:t>C</a:t>
            </a:r>
            <a:r>
              <a:rPr lang="en-US" sz="1500" b="1">
                <a:solidFill>
                  <a:prstClr val="white"/>
                </a:solidFill>
                <a:latin typeface="Comic Sans MS" panose="030F0702030302020204" pitchFamily="66" charset="0"/>
              </a:rPr>
              <a:t>. </a:t>
            </a:r>
            <a:r>
              <a:rPr lang="vi-VN" sz="1500" b="1">
                <a:solidFill>
                  <a:prstClr val="white"/>
                </a:solidFill>
                <a:latin typeface="Comic Sans MS" panose="030F0702030302020204" pitchFamily="66" charset="0"/>
              </a:rPr>
              <a:t>Nhập đáp án sai</a:t>
            </a:r>
            <a:endParaRPr lang="en-US" sz="1500" b="1">
              <a:solidFill>
                <a:prstClr val="white"/>
              </a:solidFill>
              <a:latin typeface="Comic Sans MS" panose="030F0702030302020204" pitchFamily="66" charset="0"/>
            </a:endParaRPr>
          </a:p>
          <a:p>
            <a:endParaRPr lang="en-US" sz="1500" b="1" dirty="0">
              <a:solidFill>
                <a:prstClr val="white"/>
              </a:solidFill>
              <a:latin typeface="Comic Sans MS" panose="030F0702030302020204" pitchFamily="66" charset="0"/>
            </a:endParaRPr>
          </a:p>
        </p:txBody>
      </p:sp>
      <p:grpSp>
        <p:nvGrpSpPr>
          <p:cNvPr id="24" name="Group 23">
            <a:extLst>
              <a:ext uri="{FF2B5EF4-FFF2-40B4-BE49-F238E27FC236}">
                <a16:creationId xmlns:a16="http://schemas.microsoft.com/office/drawing/2014/main" id="{EDA24E59-00C2-427F-8F81-67F266A32F9D}"/>
              </a:ext>
            </a:extLst>
          </p:cNvPr>
          <p:cNvGrpSpPr/>
          <p:nvPr/>
        </p:nvGrpSpPr>
        <p:grpSpPr>
          <a:xfrm>
            <a:off x="4976123" y="200523"/>
            <a:ext cx="2193560" cy="958280"/>
            <a:chOff x="6632250" y="430533"/>
            <a:chExt cx="2924747" cy="1277707"/>
          </a:xfrm>
        </p:grpSpPr>
        <p:pic>
          <p:nvPicPr>
            <p:cNvPr id="25" name="Picture 2" descr="Cloud Swipe Up Sticker">
              <a:extLst>
                <a:ext uri="{FF2B5EF4-FFF2-40B4-BE49-F238E27FC236}">
                  <a16:creationId xmlns:a16="http://schemas.microsoft.com/office/drawing/2014/main" id="{05E87BB6-1392-457F-A82D-3D94A5E6D9FA}"/>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FC096C5-276C-4635-AC7D-6A7061DE0E5C}"/>
                </a:ext>
              </a:extLst>
            </p:cNvPr>
            <p:cNvSpPr txBox="1"/>
            <p:nvPr/>
          </p:nvSpPr>
          <p:spPr>
            <a:xfrm>
              <a:off x="7034765" y="963204"/>
              <a:ext cx="2522232" cy="430887"/>
            </a:xfrm>
            <a:prstGeom prst="rect">
              <a:avLst/>
            </a:prstGeom>
            <a:noFill/>
          </p:spPr>
          <p:txBody>
            <a:bodyPr wrap="square">
              <a:spAutoFit/>
            </a:bodyPr>
            <a:lstStyle/>
            <a:p>
              <a:r>
                <a:rPr lang="vi-VN" sz="1500" b="1">
                  <a:solidFill>
                    <a:prstClr val="white"/>
                  </a:solidFill>
                  <a:latin typeface="Comic Sans MS" panose="030F0702030302020204" pitchFamily="66" charset="0"/>
                </a:rPr>
                <a:t>Câu hỏi</a:t>
              </a:r>
              <a:r>
                <a:rPr lang="en-US" sz="1500" b="1" smtClean="0">
                  <a:solidFill>
                    <a:prstClr val="white"/>
                  </a:solidFill>
                  <a:latin typeface="Comic Sans MS" panose="030F0702030302020204" pitchFamily="66" charset="0"/>
                </a:rPr>
                <a:t> </a:t>
              </a:r>
              <a:r>
                <a:rPr lang="en-US" sz="1500" b="1" dirty="0">
                  <a:solidFill>
                    <a:prstClr val="white"/>
                  </a:solidFill>
                  <a:latin typeface="Comic Sans MS" panose="030F0702030302020204" pitchFamily="66" charset="0"/>
                </a:rPr>
                <a:t>3</a:t>
              </a:r>
            </a:p>
          </p:txBody>
        </p:sp>
      </p:grpSp>
      <p:pic>
        <p:nvPicPr>
          <p:cNvPr id="37" name="Picture 4" descr="Happy Japan Sticker by nanamin">
            <a:extLst>
              <a:ext uri="{FF2B5EF4-FFF2-40B4-BE49-F238E27FC236}">
                <a16:creationId xmlns:a16="http://schemas.microsoft.com/office/drawing/2014/main" id="{090DD9F0-D0FF-4347-B8C4-0DA75D97C71C}"/>
              </a:ext>
            </a:extLst>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50628" y="2308283"/>
            <a:ext cx="1061849" cy="10618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Arrow Yes Sticker by asinastra">
            <a:extLst>
              <a:ext uri="{FF2B5EF4-FFF2-40B4-BE49-F238E27FC236}">
                <a16:creationId xmlns:a16="http://schemas.microsoft.com/office/drawing/2014/main" id="{2AC7BADB-443E-41BC-B32A-7C4F87EEA48C}"/>
              </a:ext>
            </a:extLst>
          </p:cNvPr>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71266" y="3352439"/>
            <a:ext cx="622796" cy="62126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Arrow Yes Sticker by asinastra">
            <a:extLst>
              <a:ext uri="{FF2B5EF4-FFF2-40B4-BE49-F238E27FC236}">
                <a16:creationId xmlns:a16="http://schemas.microsoft.com/office/drawing/2014/main" id="{62E028A9-3054-443D-B923-329A13DB9FEE}"/>
              </a:ext>
            </a:extLst>
          </p:cNvPr>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76609" y="1630185"/>
            <a:ext cx="622796" cy="621261"/>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1DD0CF0-A84F-482B-97DE-EFF6E79DFD96}"/>
              </a:ext>
            </a:extLst>
          </p:cNvPr>
          <p:cNvSpPr txBox="1"/>
          <p:nvPr/>
        </p:nvSpPr>
        <p:spPr>
          <a:xfrm>
            <a:off x="3392128" y="1178218"/>
            <a:ext cx="5845298" cy="323165"/>
          </a:xfrm>
          <a:prstGeom prst="rect">
            <a:avLst/>
          </a:prstGeom>
          <a:noFill/>
        </p:spPr>
        <p:txBody>
          <a:bodyPr wrap="square" rtlCol="0">
            <a:spAutoFit/>
          </a:bodyPr>
          <a:lstStyle/>
          <a:p>
            <a:r>
              <a:rPr lang="vi-VN" sz="1500" b="1" smtClean="0">
                <a:solidFill>
                  <a:srgbClr val="F4889F"/>
                </a:solidFill>
                <a:latin typeface="Comic Sans MS" panose="030F0702030302020204" pitchFamily="66" charset="0"/>
              </a:rPr>
              <a:t>Thầy/cô nhập câu hỏi vào đây</a:t>
            </a:r>
            <a:endParaRPr lang="en-US" sz="1500" b="1" dirty="0">
              <a:solidFill>
                <a:srgbClr val="F4889F"/>
              </a:solidFill>
              <a:latin typeface="Comic Sans MS" panose="030F0702030302020204" pitchFamily="66" charset="0"/>
            </a:endParaRPr>
          </a:p>
        </p:txBody>
      </p:sp>
    </p:spTree>
    <p:custDataLst>
      <p:tags r:id="rId1"/>
    </p:custDataLst>
    <p:extLst>
      <p:ext uri="{BB962C8B-B14F-4D97-AF65-F5344CB8AC3E}">
        <p14:creationId xmlns:p14="http://schemas.microsoft.com/office/powerpoint/2010/main" val="207560646"/>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1"/>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61459">
            <a:off x="17845" y="1587950"/>
            <a:ext cx="1230826" cy="1645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0542" y="63901"/>
            <a:ext cx="1156435" cy="7420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2174" y="684799"/>
            <a:ext cx="1230522" cy="7895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3665" y="83434"/>
            <a:ext cx="1552454" cy="9961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7234" y="243098"/>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8092" y="-97125"/>
            <a:ext cx="1183492" cy="759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08275">
            <a:off x="880169" y="51400"/>
            <a:ext cx="1875872" cy="2507849"/>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50807456-EB54-461C-A32B-043C7FB549CF}"/>
              </a:ext>
            </a:extLst>
          </p:cNvPr>
          <p:cNvSpPr/>
          <p:nvPr/>
        </p:nvSpPr>
        <p:spPr>
          <a:xfrm>
            <a:off x="-4170369" y="4290207"/>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prstClr val="white"/>
              </a:solidFill>
            </a:endParaRPr>
          </a:p>
        </p:txBody>
      </p:sp>
      <p:sp>
        <p:nvSpPr>
          <p:cNvPr id="27" name="Oval 26">
            <a:hlinkClick r:id="rId8" action="ppaction://hlinksldjump"/>
            <a:extLst>
              <a:ext uri="{FF2B5EF4-FFF2-40B4-BE49-F238E27FC236}">
                <a16:creationId xmlns:a16="http://schemas.microsoft.com/office/drawing/2014/main" id="{9A7AB46F-E4BC-4D01-BAEE-5C6381EE9CA8}"/>
              </a:ext>
            </a:extLst>
          </p:cNvPr>
          <p:cNvSpPr/>
          <p:nvPr/>
        </p:nvSpPr>
        <p:spPr>
          <a:xfrm>
            <a:off x="308034" y="435644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latin typeface="Berlin Sans FB Demi" panose="020E0802020502020306" pitchFamily="34" charset="0"/>
            </a:endParaRPr>
          </a:p>
        </p:txBody>
      </p:sp>
      <p:sp>
        <p:nvSpPr>
          <p:cNvPr id="28" name="Oval 27">
            <a:hlinkClick r:id="rId8" action="ppaction://hlinksldjump"/>
            <a:extLst>
              <a:ext uri="{FF2B5EF4-FFF2-40B4-BE49-F238E27FC236}">
                <a16:creationId xmlns:a16="http://schemas.microsoft.com/office/drawing/2014/main" id="{E47E385C-345E-44D1-8202-E6F9C57A38B9}"/>
              </a:ext>
            </a:extLst>
          </p:cNvPr>
          <p:cNvSpPr/>
          <p:nvPr/>
        </p:nvSpPr>
        <p:spPr>
          <a:xfrm>
            <a:off x="1429331" y="435741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1</a:t>
            </a:r>
            <a:endParaRPr lang="en-US" sz="3000" dirty="0">
              <a:solidFill>
                <a:prstClr val="white"/>
              </a:solidFill>
            </a:endParaRPr>
          </a:p>
        </p:txBody>
      </p:sp>
      <p:sp>
        <p:nvSpPr>
          <p:cNvPr id="30" name="Oval 29">
            <a:hlinkClick r:id="rId9" action="ppaction://hlinksldjump"/>
            <a:extLst>
              <a:ext uri="{FF2B5EF4-FFF2-40B4-BE49-F238E27FC236}">
                <a16:creationId xmlns:a16="http://schemas.microsoft.com/office/drawing/2014/main" id="{9368A292-9A30-46A2-B0E8-9E1BDD2FA709}"/>
              </a:ext>
            </a:extLst>
          </p:cNvPr>
          <p:cNvSpPr/>
          <p:nvPr/>
        </p:nvSpPr>
        <p:spPr>
          <a:xfrm>
            <a:off x="2550628"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2</a:t>
            </a:r>
            <a:endParaRPr lang="en-US" sz="3000" dirty="0">
              <a:solidFill>
                <a:prstClr val="white"/>
              </a:solidFill>
            </a:endParaRPr>
          </a:p>
        </p:txBody>
      </p:sp>
      <p:sp>
        <p:nvSpPr>
          <p:cNvPr id="31" name="Oval 30">
            <a:hlinkClick r:id="rId10" action="ppaction://hlinksldjump"/>
            <a:extLst>
              <a:ext uri="{FF2B5EF4-FFF2-40B4-BE49-F238E27FC236}">
                <a16:creationId xmlns:a16="http://schemas.microsoft.com/office/drawing/2014/main" id="{1BEA3376-3BB2-447D-8D39-CE97A5F45955}"/>
              </a:ext>
            </a:extLst>
          </p:cNvPr>
          <p:cNvSpPr/>
          <p:nvPr/>
        </p:nvSpPr>
        <p:spPr>
          <a:xfrm>
            <a:off x="3671926" y="435741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3</a:t>
            </a:r>
            <a:endParaRPr lang="en-US" sz="3000" dirty="0">
              <a:solidFill>
                <a:prstClr val="white"/>
              </a:solidFill>
            </a:endParaRPr>
          </a:p>
        </p:txBody>
      </p:sp>
      <p:sp>
        <p:nvSpPr>
          <p:cNvPr id="32" name="Oval 31">
            <a:hlinkClick r:id="rId11" action="ppaction://hlinksldjump"/>
            <a:extLst>
              <a:ext uri="{FF2B5EF4-FFF2-40B4-BE49-F238E27FC236}">
                <a16:creationId xmlns:a16="http://schemas.microsoft.com/office/drawing/2014/main" id="{AAB617B4-9A0F-4EC5-A1B9-8325E2369B24}"/>
              </a:ext>
            </a:extLst>
          </p:cNvPr>
          <p:cNvSpPr/>
          <p:nvPr/>
        </p:nvSpPr>
        <p:spPr>
          <a:xfrm>
            <a:off x="4803616" y="406928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4</a:t>
            </a:r>
            <a:endParaRPr lang="en-US" sz="3000" dirty="0">
              <a:solidFill>
                <a:prstClr val="white"/>
              </a:solidFill>
            </a:endParaRPr>
          </a:p>
        </p:txBody>
      </p:sp>
      <p:sp>
        <p:nvSpPr>
          <p:cNvPr id="33" name="Oval 32">
            <a:hlinkClick r:id="rId10" action="ppaction://hlinksldjump"/>
            <a:extLst>
              <a:ext uri="{FF2B5EF4-FFF2-40B4-BE49-F238E27FC236}">
                <a16:creationId xmlns:a16="http://schemas.microsoft.com/office/drawing/2014/main" id="{1CD30500-E683-4549-AE80-CDF46C396CC1}"/>
              </a:ext>
            </a:extLst>
          </p:cNvPr>
          <p:cNvSpPr/>
          <p:nvPr/>
        </p:nvSpPr>
        <p:spPr>
          <a:xfrm>
            <a:off x="5914520"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5</a:t>
            </a:r>
            <a:endParaRPr lang="en-US" sz="3000" dirty="0">
              <a:solidFill>
                <a:prstClr val="white"/>
              </a:solidFill>
            </a:endParaRPr>
          </a:p>
        </p:txBody>
      </p:sp>
      <p:sp>
        <p:nvSpPr>
          <p:cNvPr id="34" name="Oval 33">
            <a:hlinkClick r:id="rId12" action="ppaction://hlinksldjump"/>
            <a:extLst>
              <a:ext uri="{FF2B5EF4-FFF2-40B4-BE49-F238E27FC236}">
                <a16:creationId xmlns:a16="http://schemas.microsoft.com/office/drawing/2014/main" id="{10E54AD5-F746-4FE3-8032-BF90177FC826}"/>
              </a:ext>
            </a:extLst>
          </p:cNvPr>
          <p:cNvSpPr/>
          <p:nvPr/>
        </p:nvSpPr>
        <p:spPr>
          <a:xfrm>
            <a:off x="7025424"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6</a:t>
            </a:r>
            <a:endParaRPr lang="en-US" sz="3000" dirty="0">
              <a:solidFill>
                <a:prstClr val="white"/>
              </a:solidFill>
            </a:endParaRPr>
          </a:p>
        </p:txBody>
      </p:sp>
      <p:sp>
        <p:nvSpPr>
          <p:cNvPr id="35" name="Oval 34">
            <a:hlinkClick r:id="rId8" action="ppaction://hlinksldjump"/>
            <a:extLst>
              <a:ext uri="{FF2B5EF4-FFF2-40B4-BE49-F238E27FC236}">
                <a16:creationId xmlns:a16="http://schemas.microsoft.com/office/drawing/2014/main" id="{4E0A2AE5-B73F-45D0-9598-CC4135A6E034}"/>
              </a:ext>
            </a:extLst>
          </p:cNvPr>
          <p:cNvSpPr/>
          <p:nvPr/>
        </p:nvSpPr>
        <p:spPr>
          <a:xfrm>
            <a:off x="8136328" y="435644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7</a:t>
            </a:r>
            <a:endParaRPr lang="en-US" sz="3000" dirty="0">
              <a:solidFill>
                <a:prstClr val="white"/>
              </a:solidFill>
            </a:endParaRPr>
          </a:p>
        </p:txBody>
      </p:sp>
      <p:sp>
        <p:nvSpPr>
          <p:cNvPr id="36" name="TextBox 35">
            <a:extLst>
              <a:ext uri="{FF2B5EF4-FFF2-40B4-BE49-F238E27FC236}">
                <a16:creationId xmlns:a16="http://schemas.microsoft.com/office/drawing/2014/main" id="{ADB792E7-30CC-4638-BF94-66BA578E5B89}"/>
              </a:ext>
            </a:extLst>
          </p:cNvPr>
          <p:cNvSpPr txBox="1"/>
          <p:nvPr/>
        </p:nvSpPr>
        <p:spPr>
          <a:xfrm>
            <a:off x="329833" y="4569756"/>
            <a:ext cx="681820" cy="300082"/>
          </a:xfrm>
          <a:prstGeom prst="rect">
            <a:avLst/>
          </a:prstGeom>
          <a:noFill/>
        </p:spPr>
        <p:txBody>
          <a:bodyPr wrap="square" rtlCol="0">
            <a:spAutoFit/>
          </a:bodyPr>
          <a:lstStyle/>
          <a:p>
            <a:r>
              <a:rPr lang="en-US" sz="1350" b="1" dirty="0">
                <a:solidFill>
                  <a:srgbClr val="E5D4B5"/>
                </a:solidFill>
                <a:latin typeface="Berlin Sans FB Demi" panose="020E0802020502020306" pitchFamily="34" charset="0"/>
              </a:rPr>
              <a:t>START</a:t>
            </a:r>
          </a:p>
        </p:txBody>
      </p:sp>
      <p:sp>
        <p:nvSpPr>
          <p:cNvPr id="21" name="A. WRONG">
            <a:extLst>
              <a:ext uri="{FF2B5EF4-FFF2-40B4-BE49-F238E27FC236}">
                <a16:creationId xmlns:a16="http://schemas.microsoft.com/office/drawing/2014/main" id="{C4F9891A-AC15-4BF6-9B90-8BF8AD05FB0C}"/>
              </a:ext>
            </a:extLst>
          </p:cNvPr>
          <p:cNvSpPr/>
          <p:nvPr/>
        </p:nvSpPr>
        <p:spPr>
          <a:xfrm>
            <a:off x="3496971" y="1601158"/>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white"/>
                </a:solidFill>
                <a:latin typeface="Comic Sans MS" panose="030F0702030302020204" pitchFamily="66" charset="0"/>
              </a:rPr>
              <a:t>A</a:t>
            </a:r>
            <a:r>
              <a:rPr lang="en-US" sz="1500" b="1">
                <a:solidFill>
                  <a:prstClr val="white"/>
                </a:solidFill>
                <a:latin typeface="Comic Sans MS" panose="030F0702030302020204" pitchFamily="66" charset="0"/>
              </a:rPr>
              <a:t>. </a:t>
            </a:r>
            <a:r>
              <a:rPr lang="vi-VN" sz="1500" b="1">
                <a:solidFill>
                  <a:prstClr val="white"/>
                </a:solidFill>
                <a:latin typeface="Comic Sans MS" panose="030F0702030302020204" pitchFamily="66" charset="0"/>
              </a:rPr>
              <a:t>Nhập đáp án sai</a:t>
            </a:r>
            <a:endParaRPr lang="en-US" sz="1500" b="1" dirty="0">
              <a:solidFill>
                <a:prstClr val="white"/>
              </a:solidFill>
              <a:latin typeface="Comic Sans MS" panose="030F0702030302020204" pitchFamily="66" charset="0"/>
            </a:endParaRPr>
          </a:p>
        </p:txBody>
      </p:sp>
      <p:sp>
        <p:nvSpPr>
          <p:cNvPr id="22" name="B. WRONG">
            <a:extLst>
              <a:ext uri="{FF2B5EF4-FFF2-40B4-BE49-F238E27FC236}">
                <a16:creationId xmlns:a16="http://schemas.microsoft.com/office/drawing/2014/main" id="{D183E6CC-33C0-4DA3-B68E-E442D09C31BC}"/>
              </a:ext>
            </a:extLst>
          </p:cNvPr>
          <p:cNvSpPr/>
          <p:nvPr/>
        </p:nvSpPr>
        <p:spPr>
          <a:xfrm>
            <a:off x="3496242" y="2463618"/>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white"/>
                </a:solidFill>
                <a:latin typeface="Comic Sans MS" panose="030F0702030302020204" pitchFamily="66" charset="0"/>
              </a:rPr>
              <a:t>B</a:t>
            </a:r>
            <a:r>
              <a:rPr lang="en-US" sz="1500" b="1">
                <a:solidFill>
                  <a:prstClr val="white"/>
                </a:solidFill>
                <a:latin typeface="Comic Sans MS" panose="030F0702030302020204" pitchFamily="66" charset="0"/>
              </a:rPr>
              <a:t>. </a:t>
            </a:r>
            <a:r>
              <a:rPr lang="vi-VN" sz="1500" b="1">
                <a:solidFill>
                  <a:prstClr val="white"/>
                </a:solidFill>
                <a:latin typeface="Comic Sans MS" panose="030F0702030302020204" pitchFamily="66" charset="0"/>
              </a:rPr>
              <a:t>Nhập đáp án sai</a:t>
            </a:r>
            <a:endParaRPr lang="en-US" sz="1500" b="1" dirty="0">
              <a:solidFill>
                <a:prstClr val="white"/>
              </a:solidFill>
              <a:latin typeface="Comic Sans MS" panose="030F0702030302020204" pitchFamily="66" charset="0"/>
            </a:endParaRPr>
          </a:p>
        </p:txBody>
      </p:sp>
      <p:sp>
        <p:nvSpPr>
          <p:cNvPr id="23" name="C. CORRECT">
            <a:extLst>
              <a:ext uri="{FF2B5EF4-FFF2-40B4-BE49-F238E27FC236}">
                <a16:creationId xmlns:a16="http://schemas.microsoft.com/office/drawing/2014/main" id="{87429988-C575-483F-951E-BD31372DBD76}"/>
              </a:ext>
            </a:extLst>
          </p:cNvPr>
          <p:cNvSpPr/>
          <p:nvPr/>
        </p:nvSpPr>
        <p:spPr>
          <a:xfrm>
            <a:off x="3496241" y="3288018"/>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white"/>
                </a:solidFill>
                <a:latin typeface="Comic Sans MS" panose="030F0702030302020204" pitchFamily="66" charset="0"/>
              </a:rPr>
              <a:t>C</a:t>
            </a:r>
            <a:r>
              <a:rPr lang="en-US" sz="1500" b="1">
                <a:solidFill>
                  <a:prstClr val="white"/>
                </a:solidFill>
                <a:latin typeface="Comic Sans MS" panose="030F0702030302020204" pitchFamily="66" charset="0"/>
              </a:rPr>
              <a:t>. </a:t>
            </a:r>
            <a:r>
              <a:rPr lang="vi-VN" sz="1500" b="1">
                <a:solidFill>
                  <a:prstClr val="white"/>
                </a:solidFill>
                <a:latin typeface="Comic Sans MS" panose="030F0702030302020204" pitchFamily="66" charset="0"/>
              </a:rPr>
              <a:t>Nhập đáp án </a:t>
            </a:r>
            <a:r>
              <a:rPr lang="vi-VN" sz="1500" b="1" smtClean="0">
                <a:solidFill>
                  <a:prstClr val="white"/>
                </a:solidFill>
                <a:latin typeface="Comic Sans MS" panose="030F0702030302020204" pitchFamily="66" charset="0"/>
              </a:rPr>
              <a:t>đúng</a:t>
            </a:r>
            <a:endParaRPr lang="en-US" sz="1500" b="1">
              <a:solidFill>
                <a:prstClr val="white"/>
              </a:solidFill>
              <a:latin typeface="Comic Sans MS" panose="030F0702030302020204" pitchFamily="66" charset="0"/>
            </a:endParaRPr>
          </a:p>
        </p:txBody>
      </p:sp>
      <p:grpSp>
        <p:nvGrpSpPr>
          <p:cNvPr id="24" name="Group 23">
            <a:extLst>
              <a:ext uri="{FF2B5EF4-FFF2-40B4-BE49-F238E27FC236}">
                <a16:creationId xmlns:a16="http://schemas.microsoft.com/office/drawing/2014/main" id="{2B7ECBBC-9F9F-4870-B3F6-C1792DBF30C8}"/>
              </a:ext>
            </a:extLst>
          </p:cNvPr>
          <p:cNvGrpSpPr/>
          <p:nvPr/>
        </p:nvGrpSpPr>
        <p:grpSpPr>
          <a:xfrm>
            <a:off x="5033182" y="145111"/>
            <a:ext cx="2193560" cy="958280"/>
            <a:chOff x="6632250" y="430533"/>
            <a:chExt cx="2924747" cy="1277707"/>
          </a:xfrm>
        </p:grpSpPr>
        <p:pic>
          <p:nvPicPr>
            <p:cNvPr id="25" name="Picture 2" descr="Cloud Swipe Up Sticker">
              <a:extLst>
                <a:ext uri="{FF2B5EF4-FFF2-40B4-BE49-F238E27FC236}">
                  <a16:creationId xmlns:a16="http://schemas.microsoft.com/office/drawing/2014/main" id="{88E17472-85AF-4F47-B31A-2626C9DB6E44}"/>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3D97913-0C26-428E-A8D8-B7AEBC72008E}"/>
                </a:ext>
              </a:extLst>
            </p:cNvPr>
            <p:cNvSpPr txBox="1"/>
            <p:nvPr/>
          </p:nvSpPr>
          <p:spPr>
            <a:xfrm>
              <a:off x="7034765" y="963204"/>
              <a:ext cx="2522232" cy="430887"/>
            </a:xfrm>
            <a:prstGeom prst="rect">
              <a:avLst/>
            </a:prstGeom>
            <a:noFill/>
          </p:spPr>
          <p:txBody>
            <a:bodyPr wrap="square">
              <a:spAutoFit/>
            </a:bodyPr>
            <a:lstStyle/>
            <a:p>
              <a:r>
                <a:rPr lang="vi-VN" sz="1500" b="1">
                  <a:solidFill>
                    <a:prstClr val="white"/>
                  </a:solidFill>
                  <a:latin typeface="Comic Sans MS" panose="030F0702030302020204" pitchFamily="66" charset="0"/>
                </a:rPr>
                <a:t>Câu hỏi</a:t>
              </a:r>
              <a:r>
                <a:rPr lang="en-US" sz="1500" b="1" smtClean="0">
                  <a:solidFill>
                    <a:prstClr val="white"/>
                  </a:solidFill>
                  <a:latin typeface="Comic Sans MS" panose="030F0702030302020204" pitchFamily="66" charset="0"/>
                </a:rPr>
                <a:t> </a:t>
              </a:r>
              <a:r>
                <a:rPr lang="en-US" sz="1500" b="1" dirty="0">
                  <a:solidFill>
                    <a:prstClr val="white"/>
                  </a:solidFill>
                  <a:latin typeface="Comic Sans MS" panose="030F0702030302020204" pitchFamily="66" charset="0"/>
                </a:rPr>
                <a:t>4</a:t>
              </a:r>
            </a:p>
          </p:txBody>
        </p:sp>
      </p:grpSp>
      <p:pic>
        <p:nvPicPr>
          <p:cNvPr id="37" name="Picture 4" descr="Happy Japan Sticker by nanamin">
            <a:extLst>
              <a:ext uri="{FF2B5EF4-FFF2-40B4-BE49-F238E27FC236}">
                <a16:creationId xmlns:a16="http://schemas.microsoft.com/office/drawing/2014/main" id="{20FF1255-A337-4385-BD2E-29C60E28202B}"/>
              </a:ext>
            </a:extLst>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14141" y="3028990"/>
            <a:ext cx="1061849" cy="10618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Arrow Yes Sticker by asinastra">
            <a:extLst>
              <a:ext uri="{FF2B5EF4-FFF2-40B4-BE49-F238E27FC236}">
                <a16:creationId xmlns:a16="http://schemas.microsoft.com/office/drawing/2014/main" id="{2A795A89-BBC7-4A20-BB01-2F7F4839CE51}"/>
              </a:ext>
            </a:extLst>
          </p:cNvPr>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3668" y="2416738"/>
            <a:ext cx="622796" cy="62126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Arrow Yes Sticker by asinastra">
            <a:extLst>
              <a:ext uri="{FF2B5EF4-FFF2-40B4-BE49-F238E27FC236}">
                <a16:creationId xmlns:a16="http://schemas.microsoft.com/office/drawing/2014/main" id="{EAC97A04-ECEE-45F0-AB51-015B2B17EE6F}"/>
              </a:ext>
            </a:extLst>
          </p:cNvPr>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3668" y="1574774"/>
            <a:ext cx="622796" cy="621261"/>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1DD0CF0-A84F-482B-97DE-EFF6E79DFD96}"/>
              </a:ext>
            </a:extLst>
          </p:cNvPr>
          <p:cNvSpPr txBox="1"/>
          <p:nvPr/>
        </p:nvSpPr>
        <p:spPr>
          <a:xfrm>
            <a:off x="3392128" y="1178218"/>
            <a:ext cx="5845298" cy="323165"/>
          </a:xfrm>
          <a:prstGeom prst="rect">
            <a:avLst/>
          </a:prstGeom>
          <a:noFill/>
        </p:spPr>
        <p:txBody>
          <a:bodyPr wrap="square" rtlCol="0">
            <a:spAutoFit/>
          </a:bodyPr>
          <a:lstStyle/>
          <a:p>
            <a:r>
              <a:rPr lang="vi-VN" sz="1500" b="1" smtClean="0">
                <a:solidFill>
                  <a:srgbClr val="F4889F"/>
                </a:solidFill>
                <a:latin typeface="Comic Sans MS" panose="030F0702030302020204" pitchFamily="66" charset="0"/>
              </a:rPr>
              <a:t>Thầy/cô nhập câu hỏi vào đây</a:t>
            </a:r>
            <a:endParaRPr lang="en-US" sz="1500" b="1" dirty="0">
              <a:solidFill>
                <a:srgbClr val="F4889F"/>
              </a:solidFill>
              <a:latin typeface="Comic Sans MS" panose="030F0702030302020204" pitchFamily="66" charset="0"/>
            </a:endParaRPr>
          </a:p>
        </p:txBody>
      </p:sp>
    </p:spTree>
    <p:custDataLst>
      <p:tags r:id="rId1"/>
    </p:custDataLst>
    <p:extLst>
      <p:ext uri="{BB962C8B-B14F-4D97-AF65-F5344CB8AC3E}">
        <p14:creationId xmlns:p14="http://schemas.microsoft.com/office/powerpoint/2010/main" val="962002293"/>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1"/>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2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61459">
            <a:off x="17845" y="1587950"/>
            <a:ext cx="1230826" cy="1645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0542" y="63901"/>
            <a:ext cx="1156435" cy="7420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6327" y="661840"/>
            <a:ext cx="1048595" cy="6728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3665" y="83434"/>
            <a:ext cx="1552454" cy="9961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7234" y="243098"/>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8092" y="-97125"/>
            <a:ext cx="1183492" cy="759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08275">
            <a:off x="763697" y="96759"/>
            <a:ext cx="1875872" cy="2507849"/>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1E277B26-303A-49F6-9C5B-C6D89D5CFED0}"/>
              </a:ext>
            </a:extLst>
          </p:cNvPr>
          <p:cNvSpPr/>
          <p:nvPr/>
        </p:nvSpPr>
        <p:spPr>
          <a:xfrm>
            <a:off x="-3100155" y="4288907"/>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prstClr val="white"/>
              </a:solidFill>
            </a:endParaRPr>
          </a:p>
        </p:txBody>
      </p:sp>
      <p:sp>
        <p:nvSpPr>
          <p:cNvPr id="27" name="Oval 26">
            <a:hlinkClick r:id="rId8" action="ppaction://hlinksldjump"/>
            <a:extLst>
              <a:ext uri="{FF2B5EF4-FFF2-40B4-BE49-F238E27FC236}">
                <a16:creationId xmlns:a16="http://schemas.microsoft.com/office/drawing/2014/main" id="{0DDEACBD-4911-4040-8CA1-F98EE6FC29D7}"/>
              </a:ext>
            </a:extLst>
          </p:cNvPr>
          <p:cNvSpPr/>
          <p:nvPr/>
        </p:nvSpPr>
        <p:spPr>
          <a:xfrm>
            <a:off x="328821" y="435644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latin typeface="Berlin Sans FB Demi" panose="020E0802020502020306" pitchFamily="34" charset="0"/>
            </a:endParaRPr>
          </a:p>
        </p:txBody>
      </p:sp>
      <p:sp>
        <p:nvSpPr>
          <p:cNvPr id="28" name="Oval 27">
            <a:hlinkClick r:id="rId8" action="ppaction://hlinksldjump"/>
            <a:extLst>
              <a:ext uri="{FF2B5EF4-FFF2-40B4-BE49-F238E27FC236}">
                <a16:creationId xmlns:a16="http://schemas.microsoft.com/office/drawing/2014/main" id="{03B47E54-C232-42D6-AF89-2AD3CDA11EF8}"/>
              </a:ext>
            </a:extLst>
          </p:cNvPr>
          <p:cNvSpPr/>
          <p:nvPr/>
        </p:nvSpPr>
        <p:spPr>
          <a:xfrm>
            <a:off x="1429331" y="435741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1</a:t>
            </a:r>
            <a:endParaRPr lang="en-US" sz="3000" dirty="0">
              <a:solidFill>
                <a:prstClr val="white"/>
              </a:solidFill>
            </a:endParaRPr>
          </a:p>
        </p:txBody>
      </p:sp>
      <p:sp>
        <p:nvSpPr>
          <p:cNvPr id="30" name="Oval 29">
            <a:hlinkClick r:id="rId9" action="ppaction://hlinksldjump"/>
            <a:extLst>
              <a:ext uri="{FF2B5EF4-FFF2-40B4-BE49-F238E27FC236}">
                <a16:creationId xmlns:a16="http://schemas.microsoft.com/office/drawing/2014/main" id="{CEA660BE-AE33-4CF9-876D-8BC31E36B9FF}"/>
              </a:ext>
            </a:extLst>
          </p:cNvPr>
          <p:cNvSpPr/>
          <p:nvPr/>
        </p:nvSpPr>
        <p:spPr>
          <a:xfrm>
            <a:off x="2550628"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2</a:t>
            </a:r>
            <a:endParaRPr lang="en-US" sz="3000" dirty="0">
              <a:solidFill>
                <a:prstClr val="white"/>
              </a:solidFill>
            </a:endParaRPr>
          </a:p>
        </p:txBody>
      </p:sp>
      <p:sp>
        <p:nvSpPr>
          <p:cNvPr id="31" name="Oval 30">
            <a:hlinkClick r:id="rId10" action="ppaction://hlinksldjump"/>
            <a:extLst>
              <a:ext uri="{FF2B5EF4-FFF2-40B4-BE49-F238E27FC236}">
                <a16:creationId xmlns:a16="http://schemas.microsoft.com/office/drawing/2014/main" id="{95DD0070-C8E0-46CB-9537-2CA8DC271D5F}"/>
              </a:ext>
            </a:extLst>
          </p:cNvPr>
          <p:cNvSpPr/>
          <p:nvPr/>
        </p:nvSpPr>
        <p:spPr>
          <a:xfrm>
            <a:off x="3671926" y="435741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3</a:t>
            </a:r>
            <a:endParaRPr lang="en-US" sz="3000" dirty="0">
              <a:solidFill>
                <a:prstClr val="white"/>
              </a:solidFill>
            </a:endParaRPr>
          </a:p>
        </p:txBody>
      </p:sp>
      <p:sp>
        <p:nvSpPr>
          <p:cNvPr id="32" name="Oval 31">
            <a:hlinkClick r:id="rId11" action="ppaction://hlinksldjump"/>
            <a:extLst>
              <a:ext uri="{FF2B5EF4-FFF2-40B4-BE49-F238E27FC236}">
                <a16:creationId xmlns:a16="http://schemas.microsoft.com/office/drawing/2014/main" id="{36020E1D-F68F-45CA-86A3-34B1A7BC5978}"/>
              </a:ext>
            </a:extLst>
          </p:cNvPr>
          <p:cNvSpPr/>
          <p:nvPr/>
        </p:nvSpPr>
        <p:spPr>
          <a:xfrm>
            <a:off x="4793223"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4</a:t>
            </a:r>
            <a:endParaRPr lang="en-US" sz="3000" dirty="0">
              <a:solidFill>
                <a:prstClr val="white"/>
              </a:solidFill>
            </a:endParaRPr>
          </a:p>
        </p:txBody>
      </p:sp>
      <p:sp>
        <p:nvSpPr>
          <p:cNvPr id="33" name="Oval 32">
            <a:hlinkClick r:id="rId10" action="ppaction://hlinksldjump"/>
            <a:extLst>
              <a:ext uri="{FF2B5EF4-FFF2-40B4-BE49-F238E27FC236}">
                <a16:creationId xmlns:a16="http://schemas.microsoft.com/office/drawing/2014/main" id="{98E57F45-F95B-451F-AA04-D698D526E820}"/>
              </a:ext>
            </a:extLst>
          </p:cNvPr>
          <p:cNvSpPr/>
          <p:nvPr/>
        </p:nvSpPr>
        <p:spPr>
          <a:xfrm>
            <a:off x="5870101" y="406928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5</a:t>
            </a:r>
            <a:endParaRPr lang="en-US" sz="3000" dirty="0">
              <a:solidFill>
                <a:prstClr val="white"/>
              </a:solidFill>
            </a:endParaRPr>
          </a:p>
        </p:txBody>
      </p:sp>
      <p:sp>
        <p:nvSpPr>
          <p:cNvPr id="34" name="Oval 33">
            <a:hlinkClick r:id="rId12" action="ppaction://hlinksldjump"/>
            <a:extLst>
              <a:ext uri="{FF2B5EF4-FFF2-40B4-BE49-F238E27FC236}">
                <a16:creationId xmlns:a16="http://schemas.microsoft.com/office/drawing/2014/main" id="{C08756A9-B295-4F34-AA64-47613B583088}"/>
              </a:ext>
            </a:extLst>
          </p:cNvPr>
          <p:cNvSpPr/>
          <p:nvPr/>
        </p:nvSpPr>
        <p:spPr>
          <a:xfrm>
            <a:off x="7025424" y="4356448"/>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6</a:t>
            </a:r>
            <a:endParaRPr lang="en-US" sz="3000" dirty="0">
              <a:solidFill>
                <a:prstClr val="white"/>
              </a:solidFill>
            </a:endParaRPr>
          </a:p>
        </p:txBody>
      </p:sp>
      <p:sp>
        <p:nvSpPr>
          <p:cNvPr id="35" name="Oval 34">
            <a:hlinkClick r:id="rId8" action="ppaction://hlinksldjump"/>
            <a:extLst>
              <a:ext uri="{FF2B5EF4-FFF2-40B4-BE49-F238E27FC236}">
                <a16:creationId xmlns:a16="http://schemas.microsoft.com/office/drawing/2014/main" id="{B89284CC-ED58-4AFE-9097-978A3584F68D}"/>
              </a:ext>
            </a:extLst>
          </p:cNvPr>
          <p:cNvSpPr/>
          <p:nvPr/>
        </p:nvSpPr>
        <p:spPr>
          <a:xfrm>
            <a:off x="8136328" y="4356447"/>
            <a:ext cx="703619" cy="70361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5D4B5"/>
                </a:solidFill>
                <a:latin typeface="Berlin Sans FB Demi" panose="020E0802020502020306" pitchFamily="34" charset="0"/>
              </a:rPr>
              <a:t>7</a:t>
            </a:r>
            <a:endParaRPr lang="en-US" sz="3000" dirty="0">
              <a:solidFill>
                <a:prstClr val="white"/>
              </a:solidFill>
            </a:endParaRPr>
          </a:p>
        </p:txBody>
      </p:sp>
      <p:sp>
        <p:nvSpPr>
          <p:cNvPr id="36" name="TextBox 35">
            <a:extLst>
              <a:ext uri="{FF2B5EF4-FFF2-40B4-BE49-F238E27FC236}">
                <a16:creationId xmlns:a16="http://schemas.microsoft.com/office/drawing/2014/main" id="{E09E5984-0FCE-4289-AD12-95F736DD456C}"/>
              </a:ext>
            </a:extLst>
          </p:cNvPr>
          <p:cNvSpPr txBox="1"/>
          <p:nvPr/>
        </p:nvSpPr>
        <p:spPr>
          <a:xfrm>
            <a:off x="350620" y="4569756"/>
            <a:ext cx="681820" cy="300082"/>
          </a:xfrm>
          <a:prstGeom prst="rect">
            <a:avLst/>
          </a:prstGeom>
          <a:noFill/>
        </p:spPr>
        <p:txBody>
          <a:bodyPr wrap="square" rtlCol="0">
            <a:spAutoFit/>
          </a:bodyPr>
          <a:lstStyle/>
          <a:p>
            <a:r>
              <a:rPr lang="en-US" sz="1350" b="1" dirty="0">
                <a:solidFill>
                  <a:srgbClr val="E5D4B5"/>
                </a:solidFill>
                <a:latin typeface="Berlin Sans FB Demi" panose="020E0802020502020306" pitchFamily="34" charset="0"/>
              </a:rPr>
              <a:t>START</a:t>
            </a:r>
          </a:p>
        </p:txBody>
      </p:sp>
      <p:sp>
        <p:nvSpPr>
          <p:cNvPr id="21" name="Q5 CORRECT">
            <a:extLst>
              <a:ext uri="{FF2B5EF4-FFF2-40B4-BE49-F238E27FC236}">
                <a16:creationId xmlns:a16="http://schemas.microsoft.com/office/drawing/2014/main" id="{889CCB9E-2C51-41B6-8EC8-E6AD0FD8DD66}"/>
              </a:ext>
            </a:extLst>
          </p:cNvPr>
          <p:cNvSpPr/>
          <p:nvPr/>
        </p:nvSpPr>
        <p:spPr>
          <a:xfrm>
            <a:off x="3501673" y="1662023"/>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white"/>
                </a:solidFill>
                <a:latin typeface="Comic Sans MS" panose="030F0702030302020204" pitchFamily="66" charset="0"/>
              </a:rPr>
              <a:t>A</a:t>
            </a:r>
            <a:r>
              <a:rPr lang="en-US" sz="1500" b="1">
                <a:solidFill>
                  <a:prstClr val="white"/>
                </a:solidFill>
                <a:latin typeface="Comic Sans MS" panose="030F0702030302020204" pitchFamily="66" charset="0"/>
              </a:rPr>
              <a:t>. </a:t>
            </a:r>
            <a:r>
              <a:rPr lang="vi-VN" sz="1500" b="1">
                <a:solidFill>
                  <a:prstClr val="white"/>
                </a:solidFill>
                <a:latin typeface="Comic Sans MS" panose="030F0702030302020204" pitchFamily="66" charset="0"/>
              </a:rPr>
              <a:t>Nhập đáp án </a:t>
            </a:r>
            <a:r>
              <a:rPr lang="vi-VN" sz="1500" b="1" smtClean="0">
                <a:solidFill>
                  <a:prstClr val="white"/>
                </a:solidFill>
                <a:latin typeface="Comic Sans MS" panose="030F0702030302020204" pitchFamily="66" charset="0"/>
              </a:rPr>
              <a:t>đúng</a:t>
            </a:r>
            <a:endParaRPr lang="en-US" sz="1500" b="1">
              <a:solidFill>
                <a:prstClr val="white"/>
              </a:solidFill>
              <a:latin typeface="Comic Sans MS" panose="030F0702030302020204" pitchFamily="66" charset="0"/>
            </a:endParaRPr>
          </a:p>
        </p:txBody>
      </p:sp>
      <p:sp>
        <p:nvSpPr>
          <p:cNvPr id="22" name="Q5 B">
            <a:extLst>
              <a:ext uri="{FF2B5EF4-FFF2-40B4-BE49-F238E27FC236}">
                <a16:creationId xmlns:a16="http://schemas.microsoft.com/office/drawing/2014/main" id="{7FDBE4B2-ED61-4766-8D09-CF8180BD7CB1}"/>
              </a:ext>
            </a:extLst>
          </p:cNvPr>
          <p:cNvSpPr/>
          <p:nvPr/>
        </p:nvSpPr>
        <p:spPr>
          <a:xfrm>
            <a:off x="3500944" y="2524483"/>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white"/>
                </a:solidFill>
                <a:latin typeface="Comic Sans MS" panose="030F0702030302020204" pitchFamily="66" charset="0"/>
              </a:rPr>
              <a:t>B</a:t>
            </a:r>
            <a:r>
              <a:rPr lang="en-US" sz="1500" b="1">
                <a:solidFill>
                  <a:prstClr val="white"/>
                </a:solidFill>
                <a:latin typeface="Comic Sans MS" panose="030F0702030302020204" pitchFamily="66" charset="0"/>
              </a:rPr>
              <a:t>. </a:t>
            </a:r>
            <a:r>
              <a:rPr lang="vi-VN" sz="1500" b="1">
                <a:solidFill>
                  <a:prstClr val="white"/>
                </a:solidFill>
                <a:latin typeface="Comic Sans MS" panose="030F0702030302020204" pitchFamily="66" charset="0"/>
              </a:rPr>
              <a:t>Nhập đáp án sai</a:t>
            </a:r>
            <a:endParaRPr lang="en-US" sz="1500" b="1" dirty="0">
              <a:solidFill>
                <a:prstClr val="white"/>
              </a:solidFill>
              <a:latin typeface="Comic Sans MS" panose="030F0702030302020204" pitchFamily="66" charset="0"/>
            </a:endParaRPr>
          </a:p>
        </p:txBody>
      </p:sp>
      <p:sp>
        <p:nvSpPr>
          <p:cNvPr id="23" name="Q5 C">
            <a:extLst>
              <a:ext uri="{FF2B5EF4-FFF2-40B4-BE49-F238E27FC236}">
                <a16:creationId xmlns:a16="http://schemas.microsoft.com/office/drawing/2014/main" id="{6A3A458B-9CA8-44A8-881D-0573919A1B96}"/>
              </a:ext>
            </a:extLst>
          </p:cNvPr>
          <p:cNvSpPr/>
          <p:nvPr/>
        </p:nvSpPr>
        <p:spPr>
          <a:xfrm>
            <a:off x="3500943" y="3348883"/>
            <a:ext cx="5050889"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1500" b="1" smtClean="0">
              <a:solidFill>
                <a:prstClr val="white"/>
              </a:solidFill>
              <a:latin typeface="Comic Sans MS" panose="030F0702030302020204" pitchFamily="66" charset="0"/>
            </a:endParaRPr>
          </a:p>
          <a:p>
            <a:r>
              <a:rPr lang="en-US" sz="1500" b="1" smtClean="0">
                <a:solidFill>
                  <a:prstClr val="white"/>
                </a:solidFill>
                <a:latin typeface="Comic Sans MS" panose="030F0702030302020204" pitchFamily="66" charset="0"/>
              </a:rPr>
              <a:t>C. </a:t>
            </a:r>
            <a:r>
              <a:rPr lang="vi-VN" sz="1500" b="1">
                <a:solidFill>
                  <a:prstClr val="white"/>
                </a:solidFill>
                <a:latin typeface="Comic Sans MS" panose="030F0702030302020204" pitchFamily="66" charset="0"/>
              </a:rPr>
              <a:t>Nhập đáp án sai</a:t>
            </a:r>
            <a:endParaRPr lang="en-US" sz="1500" b="1">
              <a:solidFill>
                <a:prstClr val="white"/>
              </a:solidFill>
              <a:latin typeface="Comic Sans MS" panose="030F0702030302020204" pitchFamily="66" charset="0"/>
            </a:endParaRPr>
          </a:p>
          <a:p>
            <a:endParaRPr lang="en-US" sz="1500" b="1" dirty="0">
              <a:solidFill>
                <a:prstClr val="white"/>
              </a:solidFill>
              <a:latin typeface="Comic Sans MS" panose="030F0702030302020204" pitchFamily="66" charset="0"/>
            </a:endParaRPr>
          </a:p>
        </p:txBody>
      </p:sp>
      <p:grpSp>
        <p:nvGrpSpPr>
          <p:cNvPr id="24" name="Group 23">
            <a:extLst>
              <a:ext uri="{FF2B5EF4-FFF2-40B4-BE49-F238E27FC236}">
                <a16:creationId xmlns:a16="http://schemas.microsoft.com/office/drawing/2014/main" id="{1DD2AADF-AB85-4A9E-B9C7-4C9F566B70F4}"/>
              </a:ext>
            </a:extLst>
          </p:cNvPr>
          <p:cNvGrpSpPr/>
          <p:nvPr/>
        </p:nvGrpSpPr>
        <p:grpSpPr>
          <a:xfrm>
            <a:off x="5037883" y="205976"/>
            <a:ext cx="2193560" cy="958280"/>
            <a:chOff x="6632250" y="430533"/>
            <a:chExt cx="2924747" cy="1277707"/>
          </a:xfrm>
        </p:grpSpPr>
        <p:pic>
          <p:nvPicPr>
            <p:cNvPr id="25" name="Picture 2" descr="Cloud Swipe Up Sticker">
              <a:extLst>
                <a:ext uri="{FF2B5EF4-FFF2-40B4-BE49-F238E27FC236}">
                  <a16:creationId xmlns:a16="http://schemas.microsoft.com/office/drawing/2014/main" id="{D3F5685F-CC67-465D-B1BF-73A38F570021}"/>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BA4A736-6087-4B78-94BD-255DACC59A75}"/>
                </a:ext>
              </a:extLst>
            </p:cNvPr>
            <p:cNvSpPr txBox="1"/>
            <p:nvPr/>
          </p:nvSpPr>
          <p:spPr>
            <a:xfrm>
              <a:off x="7034765" y="963204"/>
              <a:ext cx="2522232" cy="430887"/>
            </a:xfrm>
            <a:prstGeom prst="rect">
              <a:avLst/>
            </a:prstGeom>
            <a:noFill/>
          </p:spPr>
          <p:txBody>
            <a:bodyPr wrap="square">
              <a:spAutoFit/>
            </a:bodyPr>
            <a:lstStyle/>
            <a:p>
              <a:r>
                <a:rPr lang="en-US" sz="1500" b="1" dirty="0">
                  <a:solidFill>
                    <a:prstClr val="white"/>
                  </a:solidFill>
                  <a:latin typeface="Comic Sans MS" panose="030F0702030302020204" pitchFamily="66" charset="0"/>
                </a:rPr>
                <a:t>Question 5</a:t>
              </a:r>
            </a:p>
          </p:txBody>
        </p:sp>
      </p:grpSp>
      <p:pic>
        <p:nvPicPr>
          <p:cNvPr id="37" name="Picture 2" descr="Arrow Yes Sticker by asinastra">
            <a:extLst>
              <a:ext uri="{FF2B5EF4-FFF2-40B4-BE49-F238E27FC236}">
                <a16:creationId xmlns:a16="http://schemas.microsoft.com/office/drawing/2014/main" id="{B828FF87-CC48-4AEA-B4BA-783104605B9A}"/>
              </a:ext>
            </a:extLst>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19598" y="2508193"/>
            <a:ext cx="622796" cy="62126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Arrow Yes Sticker by asinastra">
            <a:extLst>
              <a:ext uri="{FF2B5EF4-FFF2-40B4-BE49-F238E27FC236}">
                <a16:creationId xmlns:a16="http://schemas.microsoft.com/office/drawing/2014/main" id="{4E0E3E1E-0D7D-4F05-8B54-2911AD713069}"/>
              </a:ext>
            </a:extLst>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33027" y="3340088"/>
            <a:ext cx="622796" cy="62126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appy Japan Sticker by nanamin">
            <a:extLst>
              <a:ext uri="{FF2B5EF4-FFF2-40B4-BE49-F238E27FC236}">
                <a16:creationId xmlns:a16="http://schemas.microsoft.com/office/drawing/2014/main" id="{3730C006-2A16-4E0F-BEB3-6681C204ECA9}"/>
              </a:ext>
            </a:extLst>
          </p:cNvPr>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22571" y="1285135"/>
            <a:ext cx="1061849" cy="1061849"/>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1DD0CF0-A84F-482B-97DE-EFF6E79DFD96}"/>
              </a:ext>
            </a:extLst>
          </p:cNvPr>
          <p:cNvSpPr txBox="1"/>
          <p:nvPr/>
        </p:nvSpPr>
        <p:spPr>
          <a:xfrm>
            <a:off x="3392128" y="1178218"/>
            <a:ext cx="5845298" cy="323165"/>
          </a:xfrm>
          <a:prstGeom prst="rect">
            <a:avLst/>
          </a:prstGeom>
          <a:noFill/>
        </p:spPr>
        <p:txBody>
          <a:bodyPr wrap="square" rtlCol="0">
            <a:spAutoFit/>
          </a:bodyPr>
          <a:lstStyle/>
          <a:p>
            <a:r>
              <a:rPr lang="vi-VN" sz="1500" b="1" smtClean="0">
                <a:solidFill>
                  <a:srgbClr val="F4889F"/>
                </a:solidFill>
                <a:latin typeface="Comic Sans MS" panose="030F0702030302020204" pitchFamily="66" charset="0"/>
              </a:rPr>
              <a:t>Thầy/cô nhập câu hỏi vào đây</a:t>
            </a:r>
            <a:endParaRPr lang="en-US" sz="1500" b="1" dirty="0">
              <a:solidFill>
                <a:srgbClr val="F4889F"/>
              </a:solidFill>
              <a:latin typeface="Comic Sans MS" panose="030F0702030302020204" pitchFamily="66" charset="0"/>
            </a:endParaRPr>
          </a:p>
        </p:txBody>
      </p:sp>
    </p:spTree>
    <p:custDataLst>
      <p:tags r:id="rId1"/>
    </p:custDataLst>
    <p:extLst>
      <p:ext uri="{BB962C8B-B14F-4D97-AF65-F5344CB8AC3E}">
        <p14:creationId xmlns:p14="http://schemas.microsoft.com/office/powerpoint/2010/main" val="366851414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21"/>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F1CFE65-6868-4D70-909E-7D20E47CE2D3"/>
  <p:tag name="ISPRING_CMI5_LAUNCH_METHOD" val="any window"/>
  <p:tag name="ISPRING_SCORM_RATE_SLIDES" val="1"/>
  <p:tag name="ISPRINGCLOUDFOLDERID" val="1"/>
  <p:tag name="ISPRINGONLINEFOLDERID" val="1"/>
  <p:tag name="ISPRING_OUTPUT_FOLDER" val="[[&quot;v\uFFFDW6{2CA004F4-1C73-4D60-91DC-24D16BD44B0C}&quot;,&quot;C:\\Users\\Admin\\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100.000000"/>
  <p:tag name="ISPRING_PRESENTATION_TITLE" val="Thiết bị số"/>
  <p:tag name="ISPRING_SCORM_ENDPOINT" val="&lt;endpoint&gt;&lt;enable&gt;0&lt;/enable&gt;&lt;lrs&gt;https://&lt;/lrs&gt;&lt;auth&gt;0&lt;/auth&gt;&lt;login&gt;&lt;/login&gt;&lt;password&gt;&lt;/password&gt;&lt;key&gt;&lt;/key&gt;&lt;name&gt;&lt;/name&gt;&lt;email&gt;&lt;/email&gt;&lt;/endpoint&gt;&#10;"/>
  <p:tag name="ISPRING_SCORM_RATE_QUIZZES" val="0"/>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D59C7554-FEEE-4986-A09D-B864641CDCC6}:272"/>
</p:tagLst>
</file>

<file path=ppt/tags/tag11.xml><?xml version="1.0" encoding="utf-8"?>
<p:tagLst xmlns:a="http://schemas.openxmlformats.org/drawingml/2006/main" xmlns:r="http://schemas.openxmlformats.org/officeDocument/2006/relationships" xmlns:p="http://schemas.openxmlformats.org/presentationml/2006/main">
  <p:tag name="GENSWF_SLIDE_UID" val="{62490313-8CAA-4B37-9A76-C645DC8944AB}:273"/>
</p:tagLst>
</file>

<file path=ppt/tags/tag12.xml><?xml version="1.0" encoding="utf-8"?>
<p:tagLst xmlns:a="http://schemas.openxmlformats.org/drawingml/2006/main" xmlns:r="http://schemas.openxmlformats.org/officeDocument/2006/relationships" xmlns:p="http://schemas.openxmlformats.org/presentationml/2006/main">
  <p:tag name="GENSWF_SLIDE_UID" val="{B428889E-2575-4E1B-BFDB-8B604DE481A3}:274"/>
</p:tagLst>
</file>

<file path=ppt/tags/tag2.xml><?xml version="1.0" encoding="utf-8"?>
<p:tagLst xmlns:a="http://schemas.openxmlformats.org/drawingml/2006/main" xmlns:r="http://schemas.openxmlformats.org/officeDocument/2006/relationships" xmlns:p="http://schemas.openxmlformats.org/presentationml/2006/main">
  <p:tag name="GENSWF_SLIDE_UID" val="{D7DEF1D0-DC9C-4F9A-B324-6B041DAB2A47}:262"/>
</p:tagLst>
</file>

<file path=ppt/tags/tag3.xml><?xml version="1.0" encoding="utf-8"?>
<p:tagLst xmlns:a="http://schemas.openxmlformats.org/drawingml/2006/main" xmlns:r="http://schemas.openxmlformats.org/officeDocument/2006/relationships" xmlns:p="http://schemas.openxmlformats.org/presentationml/2006/main">
  <p:tag name="GENSWF_SLIDE_UID" val="{3BC7F167-B258-490B-9A60-98CA8EE9B67F}:264"/>
</p:tagLst>
</file>

<file path=ppt/tags/tag4.xml><?xml version="1.0" encoding="utf-8"?>
<p:tagLst xmlns:a="http://schemas.openxmlformats.org/drawingml/2006/main" xmlns:r="http://schemas.openxmlformats.org/officeDocument/2006/relationships" xmlns:p="http://schemas.openxmlformats.org/presentationml/2006/main">
  <p:tag name="GENSWF_SLIDE_UID" val="{DAC33EA2-8438-46AB-969B-BCF11449B08A}:265"/>
</p:tagLst>
</file>

<file path=ppt/tags/tag5.xml><?xml version="1.0" encoding="utf-8"?>
<p:tagLst xmlns:a="http://schemas.openxmlformats.org/drawingml/2006/main" xmlns:r="http://schemas.openxmlformats.org/officeDocument/2006/relationships" xmlns:p="http://schemas.openxmlformats.org/presentationml/2006/main">
  <p:tag name="GENSWF_SLIDE_UID" val="{B09BB314-8CC5-4254-B682-4F992875D531}:267"/>
</p:tagLst>
</file>

<file path=ppt/tags/tag6.xml><?xml version="1.0" encoding="utf-8"?>
<p:tagLst xmlns:a="http://schemas.openxmlformats.org/drawingml/2006/main" xmlns:r="http://schemas.openxmlformats.org/officeDocument/2006/relationships" xmlns:p="http://schemas.openxmlformats.org/presentationml/2006/main">
  <p:tag name="GENSWF_SLIDE_UID" val="{6D2D9F79-37C0-4904-B339-8AE46DAC2CA2}:268"/>
</p:tagLst>
</file>

<file path=ppt/tags/tag7.xml><?xml version="1.0" encoding="utf-8"?>
<p:tagLst xmlns:a="http://schemas.openxmlformats.org/drawingml/2006/main" xmlns:r="http://schemas.openxmlformats.org/officeDocument/2006/relationships" xmlns:p="http://schemas.openxmlformats.org/presentationml/2006/main">
  <p:tag name="GENSWF_SLIDE_UID" val="{C665EFC2-B943-4817-825A-DC2862D501E9}:269"/>
</p:tagLst>
</file>

<file path=ppt/tags/tag8.xml><?xml version="1.0" encoding="utf-8"?>
<p:tagLst xmlns:a="http://schemas.openxmlformats.org/drawingml/2006/main" xmlns:r="http://schemas.openxmlformats.org/officeDocument/2006/relationships" xmlns:p="http://schemas.openxmlformats.org/presentationml/2006/main">
  <p:tag name="GENSWF_SLIDE_UID" val="{94633600-D8FA-42CC-ACBD-2536522D547D}:270"/>
</p:tagLst>
</file>

<file path=ppt/tags/tag9.xml><?xml version="1.0" encoding="utf-8"?>
<p:tagLst xmlns:a="http://schemas.openxmlformats.org/drawingml/2006/main" xmlns:r="http://schemas.openxmlformats.org/officeDocument/2006/relationships" xmlns:p="http://schemas.openxmlformats.org/presentationml/2006/main">
  <p:tag name="GENSWF_SLIDE_UID" val="{987D7CA3-41B2-445F-8D18-64963EEE725B}:2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446</Words>
  <Application>Microsoft Office PowerPoint</Application>
  <PresentationFormat>On-screen Show (16:9)</PresentationFormat>
  <Paragraphs>122</Paragraphs>
  <Slides>11</Slides>
  <Notes>11</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Berlin Sans FB Demi</vt:lpstr>
      <vt:lpstr>Arial</vt:lpstr>
      <vt:lpstr>Times New Roman</vt:lpstr>
      <vt:lpstr>Calibri Light</vt:lpstr>
      <vt:lpstr>Calibri</vt:lpstr>
      <vt:lpstr>Comic Sans MS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Thiết bị số</dc:title>
  <dc:creator>vvxel</dc:creator>
  <cp:lastModifiedBy>Admin</cp:lastModifiedBy>
  <cp:revision>64</cp:revision>
  <dcterms:created xsi:type="dcterms:W3CDTF">2018-01-16T19:21:40Z</dcterms:created>
  <dcterms:modified xsi:type="dcterms:W3CDTF">2025-10-08T10:07:05Z</dcterms:modified>
</cp:coreProperties>
</file>