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7" r:id="rId2"/>
    <p:sldId id="407" r:id="rId3"/>
  </p:sldIdLst>
  <p:sldSz cx="16276638" cy="9144000"/>
  <p:notesSz cx="6858000" cy="9144000"/>
  <p:custDataLst>
    <p:tags r:id="rId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6600"/>
    <a:srgbClr val="FF3399"/>
    <a:srgbClr val="FF0066"/>
    <a:srgbClr val="FF7C80"/>
    <a:srgbClr val="EDF6F7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>
      <p:cViewPr varScale="1">
        <p:scale>
          <a:sx n="50" d="100"/>
          <a:sy n="50" d="100"/>
        </p:scale>
        <p:origin x="600" y="44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1C4FA25-5DD5-485C-BCD2-EF739D2A7194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9881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5.wmf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13" Type="http://schemas.openxmlformats.org/officeDocument/2006/relationships/hyperlink" Target="phan%20thuong/phan%20thuong%20so%204.ppt" TargetMode="External"/><Relationship Id="rId18" Type="http://schemas.openxmlformats.org/officeDocument/2006/relationships/image" Target="../media/image14.jpeg"/><Relationship Id="rId3" Type="http://schemas.openxmlformats.org/officeDocument/2006/relationships/notesSlide" Target="../notesSlides/notesSlide1.xml"/><Relationship Id="rId7" Type="http://schemas.openxmlformats.org/officeDocument/2006/relationships/hyperlink" Target="Khoi%20dong/cau%204.pptx" TargetMode="External"/><Relationship Id="rId12" Type="http://schemas.openxmlformats.org/officeDocument/2006/relationships/image" Target="../media/image11.jpeg"/><Relationship Id="rId17" Type="http://schemas.openxmlformats.org/officeDocument/2006/relationships/hyperlink" Target="phan%20thuong/phan%20thuong%20so%201.ppt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jpeg"/><Relationship Id="rId1" Type="http://schemas.openxmlformats.org/officeDocument/2006/relationships/tags" Target="../tags/tag3.xml"/><Relationship Id="rId6" Type="http://schemas.openxmlformats.org/officeDocument/2006/relationships/hyperlink" Target="Khoi%20dong/cau%203.pptx" TargetMode="External"/><Relationship Id="rId11" Type="http://schemas.openxmlformats.org/officeDocument/2006/relationships/hyperlink" Target="phan%20thuong/phan%20thuong%20so%203.ppt" TargetMode="External"/><Relationship Id="rId5" Type="http://schemas.openxmlformats.org/officeDocument/2006/relationships/hyperlink" Target="Khoi%20dong/cau%202.pptx" TargetMode="External"/><Relationship Id="rId15" Type="http://schemas.openxmlformats.org/officeDocument/2006/relationships/hyperlink" Target="phan%20thuong/phan%20thuong%20so%205.ppt" TargetMode="External"/><Relationship Id="rId10" Type="http://schemas.openxmlformats.org/officeDocument/2006/relationships/image" Target="../media/image10.jpeg"/><Relationship Id="rId4" Type="http://schemas.openxmlformats.org/officeDocument/2006/relationships/hyperlink" Target="Khoi%20dong/cau%201.pptx" TargetMode="External"/><Relationship Id="rId9" Type="http://schemas.openxmlformats.org/officeDocument/2006/relationships/hyperlink" Target="phan%20thuong/phan%20thuong%20so%202.ppt" TargetMode="External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911894"/>
            <a:ext cx="1673848" cy="2173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280319" y="4343401"/>
            <a:ext cx="133350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10: CON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ĐẾN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T4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34119" y="6107393"/>
            <a:ext cx="2939258" cy="2096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33" name="Group 32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34" name="Straight Connector 33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107913" y="1164913"/>
            <a:ext cx="813831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TRÒ CHƠI: AI LÀ TRIỆU PHÚ</a:t>
            </a:r>
          </a:p>
        </p:txBody>
      </p:sp>
      <p:sp>
        <p:nvSpPr>
          <p:cNvPr id="8" name="Rounded Rectangle 7">
            <a:hlinkClick r:id="rId4" action="ppaction://hlinkpres?slideindex=1&amp;slidetitle="/>
          </p:cNvPr>
          <p:cNvSpPr/>
          <p:nvPr/>
        </p:nvSpPr>
        <p:spPr>
          <a:xfrm>
            <a:off x="5347627" y="6497629"/>
            <a:ext cx="1544588" cy="665171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  <p:sp>
        <p:nvSpPr>
          <p:cNvPr id="9" name="Rounded Rectangle 8">
            <a:hlinkClick r:id="rId5" action="ppaction://hlinkpres?slideindex=1&amp;slidetitle="/>
          </p:cNvPr>
          <p:cNvSpPr/>
          <p:nvPr/>
        </p:nvSpPr>
        <p:spPr>
          <a:xfrm>
            <a:off x="5333529" y="5216163"/>
            <a:ext cx="1544588" cy="678201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10" name="Rounded Rectangle 9">
            <a:hlinkClick r:id="rId6" action="ppaction://hlinkpres?slideindex=1&amp;slidetitle="/>
          </p:cNvPr>
          <p:cNvSpPr/>
          <p:nvPr/>
        </p:nvSpPr>
        <p:spPr>
          <a:xfrm>
            <a:off x="5362705" y="3968886"/>
            <a:ext cx="1529511" cy="700034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</a:p>
        </p:txBody>
      </p:sp>
      <p:sp>
        <p:nvSpPr>
          <p:cNvPr id="11" name="Rounded Rectangle 10">
            <a:hlinkClick r:id="rId7" action="ppaction://hlinkpres?slideindex=1&amp;slidetitle="/>
          </p:cNvPr>
          <p:cNvSpPr/>
          <p:nvPr/>
        </p:nvSpPr>
        <p:spPr>
          <a:xfrm>
            <a:off x="5361982" y="2744887"/>
            <a:ext cx="1529511" cy="676123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919" y="2678317"/>
            <a:ext cx="4540665" cy="4464050"/>
          </a:xfrm>
          <a:prstGeom prst="rect">
            <a:avLst/>
          </a:prstGeom>
        </p:spPr>
      </p:pic>
      <p:pic>
        <p:nvPicPr>
          <p:cNvPr id="13" name="Picture 12" descr="cuc vang">
            <a:hlinkClick r:id="rId9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6894" y="4006851"/>
            <a:ext cx="1411287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10346531" y="5029201"/>
            <a:ext cx="2144713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44731" tIns="72366" rIns="144731" bIns="72366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5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Hoa cúc vàng</a:t>
            </a:r>
          </a:p>
        </p:txBody>
      </p:sp>
      <p:pic>
        <p:nvPicPr>
          <p:cNvPr id="15" name="Picture 14" descr="hoa dong tien">
            <a:hlinkClick r:id="rId11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9044" y="4006851"/>
            <a:ext cx="1409700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13551694" y="4962526"/>
            <a:ext cx="221615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44731" tIns="72366" rIns="144731" bIns="72366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5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Hoa đồng tiền</a:t>
            </a:r>
          </a:p>
        </p:txBody>
      </p:sp>
      <p:pic>
        <p:nvPicPr>
          <p:cNvPr id="17" name="Picture 16" descr="hoa hong">
            <a:hlinkClick r:id="rId13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6894" y="5794376"/>
            <a:ext cx="1411287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0567194" y="6858001"/>
            <a:ext cx="161925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44731" tIns="72366" rIns="144731" bIns="72366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5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Hoa hồng</a:t>
            </a:r>
          </a:p>
        </p:txBody>
      </p:sp>
      <p:pic>
        <p:nvPicPr>
          <p:cNvPr id="19" name="Picture 18" descr="hoa hue">
            <a:hlinkClick r:id="rId15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9044" y="5778501"/>
            <a:ext cx="1409700" cy="1065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13945394" y="6805613"/>
            <a:ext cx="144145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44731" tIns="72366" rIns="144731" bIns="72366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5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Hoa huệ</a:t>
            </a:r>
          </a:p>
        </p:txBody>
      </p:sp>
      <p:sp>
        <p:nvSpPr>
          <p:cNvPr id="21" name="WordArt 102"/>
          <p:cNvSpPr>
            <a:spLocks noChangeArrowheads="1" noChangeShapeType="1" noTextEdit="1"/>
          </p:cNvSpPr>
          <p:nvPr/>
        </p:nvSpPr>
        <p:spPr bwMode="auto">
          <a:xfrm>
            <a:off x="10898981" y="7554913"/>
            <a:ext cx="4181475" cy="406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5700" kern="10">
                <a:solidFill>
                  <a:srgbClr val="000099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PHẦN THƯỞNG</a:t>
            </a:r>
            <a:endParaRPr lang="en-US" sz="5700" kern="10">
              <a:solidFill>
                <a:srgbClr val="000099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2" name="Picture 21">
            <a:hlinkClick r:id="rId17" action="ppaction://hlinkpres?slideindex=1&amp;slidetitle="/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31" r="32001" b="12524"/>
          <a:stretch>
            <a:fillRect/>
          </a:stretch>
        </p:blipFill>
        <p:spPr bwMode="auto">
          <a:xfrm>
            <a:off x="12286456" y="2419351"/>
            <a:ext cx="1349375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12216606" y="3435351"/>
            <a:ext cx="1493838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44731" tIns="72366" rIns="144731" bIns="72366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5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Hoa Lan</a:t>
            </a:r>
          </a:p>
        </p:txBody>
      </p:sp>
    </p:spTree>
    <p:custDataLst>
      <p:tags r:id="rId1"/>
    </p:custData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5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1" dur="25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2" dur="25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5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7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8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3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4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0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4" grpId="0"/>
      <p:bldP spid="16" grpId="0"/>
      <p:bldP spid="18" grpId="0"/>
      <p:bldP spid="20" grpId="0"/>
      <p:bldP spid="2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  <p:tag name="ISPRING_LMS_API_VERSION" val="SCORM 2004 (4th edition)"/>
  <p:tag name="ISPRING_ULTRA_SCORM_COURSE_ID" val="D1E90DA2-67C4-4F78-B0B9-A454CE1C5E8D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J\u000F\n${0B92D87F-9DCF-4AA7-ABC2-10FD8448C438}&quot;,&quot;D:\\TBDHS + GADDT đăng web 2026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TC khởi động TV 3. Lệ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9ED20CF-2DA1-4DF0-AE11-9B227B3D9810}:32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ABF2BE5-F40A-4B72-97F8-FDE93C7C89C1}:407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10111</TotalTime>
  <Words>71</Words>
  <Application>Microsoft Office PowerPoint</Application>
  <PresentationFormat>Custom</PresentationFormat>
  <Paragraphs>21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 khởi động TV 3. Lệ</dc:title>
  <dc:creator>Le Hong Minh</dc:creator>
  <cp:lastModifiedBy>Nhật Lệ lô</cp:lastModifiedBy>
  <cp:revision>1072</cp:revision>
  <dcterms:created xsi:type="dcterms:W3CDTF">2008-09-09T22:52:10Z</dcterms:created>
  <dcterms:modified xsi:type="dcterms:W3CDTF">2025-10-12T15:24:26Z</dcterms:modified>
</cp:coreProperties>
</file>