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08" r:id="rId3"/>
    <p:sldId id="444" r:id="rId4"/>
    <p:sldId id="445" r:id="rId5"/>
    <p:sldId id="437" r:id="rId6"/>
    <p:sldId id="438"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CC"/>
    <a:srgbClr val="FF3399"/>
    <a:srgbClr val="FF0066"/>
    <a:srgbClr val="FF7C80"/>
    <a:srgbClr val="EDF6F7"/>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0" d="100"/>
          <a:sy n="50" d="100"/>
        </p:scale>
        <p:origin x="568" y="4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a:t>
            </a:fld>
            <a:endParaRPr lang="en-US" altLang="en-US"/>
          </a:p>
        </p:txBody>
      </p:sp>
    </p:spTree>
    <p:extLst>
      <p:ext uri="{BB962C8B-B14F-4D97-AF65-F5344CB8AC3E}">
        <p14:creationId xmlns:p14="http://schemas.microsoft.com/office/powerpoint/2010/main" val="2935243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2</a:t>
            </a:fld>
            <a:endParaRPr lang="en-US" altLang="en-US"/>
          </a:p>
        </p:txBody>
      </p:sp>
    </p:spTree>
    <p:extLst>
      <p:ext uri="{BB962C8B-B14F-4D97-AF65-F5344CB8AC3E}">
        <p14:creationId xmlns:p14="http://schemas.microsoft.com/office/powerpoint/2010/main" val="3119016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3</a:t>
            </a:fld>
            <a:endParaRPr lang="en-US" altLang="en-US"/>
          </a:p>
        </p:txBody>
      </p:sp>
    </p:spTree>
    <p:extLst>
      <p:ext uri="{BB962C8B-B14F-4D97-AF65-F5344CB8AC3E}">
        <p14:creationId xmlns:p14="http://schemas.microsoft.com/office/powerpoint/2010/main" val="2809994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4</a:t>
            </a:fld>
            <a:endParaRPr lang="en-US" altLang="en-US"/>
          </a:p>
        </p:txBody>
      </p:sp>
    </p:spTree>
    <p:extLst>
      <p:ext uri="{BB962C8B-B14F-4D97-AF65-F5344CB8AC3E}">
        <p14:creationId xmlns:p14="http://schemas.microsoft.com/office/powerpoint/2010/main" val="1782397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907130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3795833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1.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jpeg"/><Relationship Id="rId9" Type="http://schemas.openxmlformats.org/officeDocument/2006/relationships/image" Target="../media/image7.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video" Target="../media/media2.mp4"/><Relationship Id="rId2" Type="http://schemas.microsoft.com/office/2007/relationships/media" Target="../media/media2.mp4"/><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81719" y="5998674"/>
            <a:ext cx="3091658" cy="220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BÁT TRANG</a:t>
            </a:r>
          </a:p>
        </p:txBody>
      </p:sp>
      <p:pic>
        <p:nvPicPr>
          <p:cNvPr id="2051"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677" y="5414984"/>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9" name="Text Box 17"/>
          <p:cNvSpPr txBox="1">
            <a:spLocks noChangeArrowheads="1"/>
          </p:cNvSpPr>
          <p:nvPr/>
        </p:nvSpPr>
        <p:spPr bwMode="auto">
          <a:xfrm>
            <a:off x="2480250" y="18288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7" name="Text Box 14"/>
          <p:cNvSpPr txBox="1">
            <a:spLocks noChangeArrowheads="1"/>
          </p:cNvSpPr>
          <p:nvPr/>
        </p:nvSpPr>
        <p:spPr bwMode="auto">
          <a:xfrm>
            <a:off x="1127919" y="3810000"/>
            <a:ext cx="141732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11: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3-Viết: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Lời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giải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đặc</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biệt</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4" name="Text Box 18"/>
          <p:cNvSpPr txBox="1">
            <a:spLocks noChangeArrowheads="1"/>
          </p:cNvSpPr>
          <p:nvPr/>
        </p:nvSpPr>
        <p:spPr bwMode="auto">
          <a:xfrm>
            <a:off x="4082145" y="6863158"/>
            <a:ext cx="597456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b="1" i="1" dirty="0" err="1">
                <a:solidFill>
                  <a:srgbClr val="FF0066"/>
                </a:solidFill>
                <a:latin typeface="Times New Roman" pitchFamily="18" charset="0"/>
              </a:rPr>
              <a:t>Giáo</a:t>
            </a:r>
            <a:r>
              <a:rPr lang="en-US" altLang="en-US" sz="3200" b="1" i="1" dirty="0">
                <a:solidFill>
                  <a:srgbClr val="FF0066"/>
                </a:solidFill>
                <a:latin typeface="Times New Roman" pitchFamily="18" charset="0"/>
              </a:rPr>
              <a:t> </a:t>
            </a:r>
            <a:r>
              <a:rPr lang="en-US" altLang="en-US" sz="3200" b="1" i="1" dirty="0" err="1">
                <a:solidFill>
                  <a:srgbClr val="FF0066"/>
                </a:solidFill>
                <a:latin typeface="Times New Roman" pitchFamily="18" charset="0"/>
              </a:rPr>
              <a:t>viên</a:t>
            </a:r>
            <a:r>
              <a:rPr lang="en-US" altLang="en-US" sz="3200" b="1" i="1" dirty="0">
                <a:solidFill>
                  <a:srgbClr val="FF0066"/>
                </a:solidFill>
                <a:latin typeface="Times New Roman" pitchFamily="18" charset="0"/>
              </a:rPr>
              <a:t>: </a:t>
            </a:r>
            <a:r>
              <a:rPr lang="en-US" altLang="en-US" sz="3200" b="1" i="1" dirty="0" err="1">
                <a:solidFill>
                  <a:srgbClr val="FF0066"/>
                </a:solidFill>
                <a:latin typeface="Times New Roman" pitchFamily="18" charset="0"/>
              </a:rPr>
              <a:t>Phạm</a:t>
            </a:r>
            <a:r>
              <a:rPr lang="en-US" altLang="en-US" sz="3200" b="1" i="1" dirty="0">
                <a:solidFill>
                  <a:srgbClr val="FF0066"/>
                </a:solidFill>
                <a:latin typeface="Times New Roman" pitchFamily="18" charset="0"/>
              </a:rPr>
              <a:t> </a:t>
            </a:r>
            <a:r>
              <a:rPr lang="en-US" altLang="en-US" sz="3200" b="1" i="1" dirty="0" err="1">
                <a:solidFill>
                  <a:srgbClr val="FF0066"/>
                </a:solidFill>
                <a:latin typeface="Times New Roman" pitchFamily="18" charset="0"/>
              </a:rPr>
              <a:t>Thị</a:t>
            </a:r>
            <a:r>
              <a:rPr lang="en-US" altLang="en-US" sz="3200" b="1" i="1" dirty="0">
                <a:solidFill>
                  <a:srgbClr val="FF0066"/>
                </a:solidFill>
                <a:latin typeface="Times New Roman" pitchFamily="18" charset="0"/>
              </a:rPr>
              <a:t> </a:t>
            </a:r>
            <a:r>
              <a:rPr lang="en-US" altLang="en-US" sz="3200" b="1" i="1" dirty="0" err="1">
                <a:solidFill>
                  <a:srgbClr val="FF0066"/>
                </a:solidFill>
                <a:latin typeface="Times New Roman" pitchFamily="18" charset="0"/>
              </a:rPr>
              <a:t>Vân</a:t>
            </a:r>
            <a:endParaRPr lang="en-US" altLang="en-US" sz="3200" b="1" i="1" dirty="0">
              <a:solidFill>
                <a:srgbClr val="FF0066"/>
              </a:solidFill>
              <a:latin typeface="Times New Roman" pitchFamily="18" charset="0"/>
            </a:endParaRPr>
          </a:p>
          <a:p>
            <a:pPr eaLnBrk="1" hangingPunct="1"/>
            <a:r>
              <a:rPr lang="en-US" altLang="en-US" sz="3200" b="1" i="1" dirty="0" err="1">
                <a:solidFill>
                  <a:srgbClr val="FF0066"/>
                </a:solidFill>
                <a:latin typeface="Times New Roman" pitchFamily="18" charset="0"/>
              </a:rPr>
              <a:t>Lớp</a:t>
            </a:r>
            <a:r>
              <a:rPr lang="en-US" altLang="en-US" sz="3200" b="1" i="1" dirty="0">
                <a:solidFill>
                  <a:srgbClr val="FF0066"/>
                </a:solidFill>
                <a:latin typeface="Times New Roman" pitchFamily="18" charset="0"/>
              </a:rPr>
              <a:t>:  3B</a:t>
            </a:r>
          </a:p>
        </p:txBody>
      </p:sp>
      <p:pic>
        <p:nvPicPr>
          <p:cNvPr id="205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Nghe</a:t>
            </a:r>
            <a:r>
              <a:rPr lang="en-US" sz="3800" b="1" dirty="0">
                <a:solidFill>
                  <a:srgbClr val="0000CC"/>
                </a:solidFill>
                <a:latin typeface="Times New Roman" pitchFamily="18" charset="0"/>
                <a:cs typeface="Times New Roman" pitchFamily="18" charset="0"/>
              </a:rPr>
              <a:t> – </a:t>
            </a:r>
            <a:r>
              <a:rPr lang="en-US" sz="3800" b="1" err="1">
                <a:solidFill>
                  <a:srgbClr val="0000CC"/>
                </a:solidFill>
                <a:latin typeface="Times New Roman" pitchFamily="18" charset="0"/>
                <a:cs typeface="Times New Roman" pitchFamily="18" charset="0"/>
              </a:rPr>
              <a:t>Viết</a:t>
            </a:r>
            <a:r>
              <a:rPr lang="en-US" sz="3800" b="1">
                <a:solidFill>
                  <a:srgbClr val="0000CC"/>
                </a:solidFill>
                <a:latin typeface="Times New Roman" pitchFamily="18" charset="0"/>
                <a:cs typeface="Times New Roman" pitchFamily="18" charset="0"/>
              </a:rPr>
              <a:t>: LỜI GIẢI TOÁN ĐẶC BIỆT </a:t>
            </a:r>
            <a:endParaRPr lang="en-US" sz="3800" b="1" dirty="0">
              <a:solidFill>
                <a:srgbClr val="0000CC"/>
              </a:solidFill>
              <a:latin typeface="Times New Roman" pitchFamily="18" charset="0"/>
              <a:cs typeface="Times New Roman" pitchFamily="18" charset="0"/>
            </a:endParaRPr>
          </a:p>
        </p:txBody>
      </p:sp>
      <p:sp>
        <p:nvSpPr>
          <p:cNvPr id="19" name="Rectangle 95"/>
          <p:cNvSpPr>
            <a:spLocks noChangeArrowheads="1"/>
          </p:cNvSpPr>
          <p:nvPr/>
        </p:nvSpPr>
        <p:spPr bwMode="auto">
          <a:xfrm>
            <a:off x="3921045" y="1334869"/>
            <a:ext cx="83100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11: </a:t>
            </a:r>
            <a:r>
              <a:rPr lang="en-GB" sz="3600" b="1" dirty="0" err="1">
                <a:solidFill>
                  <a:srgbClr val="0000CC"/>
                </a:solidFill>
                <a:latin typeface="Times New Roman" pitchFamily="18" charset="0"/>
                <a:cs typeface="Times New Roman" pitchFamily="18" charset="0"/>
              </a:rPr>
              <a:t>Tiết</a:t>
            </a:r>
            <a:r>
              <a:rPr lang="en-GB" sz="3600" b="1" dirty="0">
                <a:solidFill>
                  <a:srgbClr val="0000CC"/>
                </a:solidFill>
                <a:latin typeface="Times New Roman" pitchFamily="18" charset="0"/>
                <a:cs typeface="Times New Roman" pitchFamily="18" charset="0"/>
              </a:rPr>
              <a:t> 3- </a:t>
            </a:r>
            <a:r>
              <a:rPr lang="en-GB" sz="3600" b="1" dirty="0" err="1">
                <a:solidFill>
                  <a:srgbClr val="0000CC"/>
                </a:solidFill>
                <a:latin typeface="Times New Roman" pitchFamily="18" charset="0"/>
                <a:cs typeface="Times New Roman" pitchFamily="18" charset="0"/>
              </a:rPr>
              <a:t>Viết</a:t>
            </a:r>
            <a:r>
              <a:rPr lang="en-GB" sz="3600" b="1" dirty="0">
                <a:solidFill>
                  <a:srgbClr val="0000CC"/>
                </a:solidFill>
                <a:latin typeface="Times New Roman" pitchFamily="18" charset="0"/>
                <a:cs typeface="Times New Roman" pitchFamily="18" charset="0"/>
              </a:rPr>
              <a:t>: </a:t>
            </a:r>
            <a:r>
              <a:rPr lang="en-GB" sz="3600" b="1" dirty="0" err="1">
                <a:solidFill>
                  <a:srgbClr val="0000CC"/>
                </a:solidFill>
                <a:latin typeface="Times New Roman" pitchFamily="18" charset="0"/>
                <a:cs typeface="Times New Roman" pitchFamily="18" charset="0"/>
              </a:rPr>
              <a:t>Lời</a:t>
            </a:r>
            <a:r>
              <a:rPr lang="en-GB" sz="3600" b="1" dirty="0">
                <a:solidFill>
                  <a:srgbClr val="0000CC"/>
                </a:solidFill>
                <a:latin typeface="Times New Roman" pitchFamily="18" charset="0"/>
                <a:cs typeface="Times New Roman" pitchFamily="18" charset="0"/>
              </a:rPr>
              <a:t> </a:t>
            </a:r>
            <a:r>
              <a:rPr lang="en-GB" sz="3600" b="1" dirty="0" err="1">
                <a:solidFill>
                  <a:srgbClr val="0000CC"/>
                </a:solidFill>
                <a:latin typeface="Times New Roman" pitchFamily="18" charset="0"/>
                <a:cs typeface="Times New Roman" pitchFamily="18" charset="0"/>
              </a:rPr>
              <a:t>giải</a:t>
            </a:r>
            <a:r>
              <a:rPr lang="en-GB" sz="3600" b="1" dirty="0">
                <a:solidFill>
                  <a:srgbClr val="0000CC"/>
                </a:solidFill>
                <a:latin typeface="Times New Roman" pitchFamily="18" charset="0"/>
                <a:cs typeface="Times New Roman" pitchFamily="18" charset="0"/>
              </a:rPr>
              <a:t> </a:t>
            </a:r>
            <a:r>
              <a:rPr lang="en-GB" sz="3600" b="1" dirty="0" err="1">
                <a:solidFill>
                  <a:srgbClr val="0000CC"/>
                </a:solidFill>
                <a:latin typeface="Times New Roman" pitchFamily="18" charset="0"/>
                <a:cs typeface="Times New Roman" pitchFamily="18" charset="0"/>
              </a:rPr>
              <a:t>toán</a:t>
            </a:r>
            <a:r>
              <a:rPr lang="en-GB" sz="3600" b="1" dirty="0">
                <a:solidFill>
                  <a:srgbClr val="0000CC"/>
                </a:solidFill>
                <a:latin typeface="Times New Roman" pitchFamily="18" charset="0"/>
                <a:cs typeface="Times New Roman" pitchFamily="18" charset="0"/>
              </a:rPr>
              <a:t> </a:t>
            </a:r>
            <a:r>
              <a:rPr lang="en-GB" sz="3600" b="1" dirty="0" err="1">
                <a:solidFill>
                  <a:srgbClr val="0000CC"/>
                </a:solidFill>
                <a:latin typeface="Times New Roman" pitchFamily="18" charset="0"/>
                <a:cs typeface="Times New Roman" pitchFamily="18" charset="0"/>
              </a:rPr>
              <a:t>đặc</a:t>
            </a:r>
            <a:r>
              <a:rPr lang="en-GB" sz="3600" b="1" dirty="0">
                <a:solidFill>
                  <a:srgbClr val="0000CC"/>
                </a:solidFill>
                <a:latin typeface="Times New Roman" pitchFamily="18" charset="0"/>
                <a:cs typeface="Times New Roman" pitchFamily="18" charset="0"/>
              </a:rPr>
              <a:t> </a:t>
            </a:r>
            <a:r>
              <a:rPr lang="en-GB" sz="3600" b="1" dirty="0" err="1">
                <a:solidFill>
                  <a:srgbClr val="0000CC"/>
                </a:solidFill>
                <a:latin typeface="Times New Roman" pitchFamily="18" charset="0"/>
                <a:cs typeface="Times New Roman" pitchFamily="18" charset="0"/>
              </a:rPr>
              <a:t>biệt</a:t>
            </a:r>
            <a:endParaRPr lang="en-GB" sz="3600" b="1" dirty="0">
              <a:solidFill>
                <a:srgbClr val="0000CC"/>
              </a:solidFill>
              <a:latin typeface="Times New Roman" pitchFamily="18" charset="0"/>
              <a:cs typeface="Times New Roman" pitchFamily="18" charset="0"/>
            </a:endParaRPr>
          </a:p>
        </p:txBody>
      </p:sp>
      <p:sp>
        <p:nvSpPr>
          <p:cNvPr id="13" name="Rectangle 12"/>
          <p:cNvSpPr/>
          <p:nvPr/>
        </p:nvSpPr>
        <p:spPr>
          <a:xfrm>
            <a:off x="1280319" y="3642360"/>
            <a:ext cx="14194884" cy="2431435"/>
          </a:xfrm>
          <a:prstGeom prst="rect">
            <a:avLst/>
          </a:prstGeom>
        </p:spPr>
        <p:txBody>
          <a:bodyPr wrap="square">
            <a:spAutoFit/>
          </a:bodyPr>
          <a:lstStyle/>
          <a:p>
            <a:pPr indent="854075" algn="just"/>
            <a:r>
              <a:rPr lang="en-US" sz="3800" b="1">
                <a:solidFill>
                  <a:srgbClr val="0000CC"/>
                </a:solidFill>
                <a:latin typeface="Times New Roman" pitchFamily="18" charset="0"/>
                <a:cs typeface="Times New Roman" pitchFamily="18" charset="0"/>
              </a:rPr>
              <a:t>Huy-gô mải miết viết và may thay, khi tiếng trống báo hết giờ vang lên thì cậu cũng viết xong đáp số và mang bài lên nộp. Thầy giáo liếc nhìn bài của Huy-gô. Đáp số đúng rồi! Chợt thầy reo lên:</a:t>
            </a:r>
          </a:p>
          <a:p>
            <a:pPr indent="854075" algn="just"/>
            <a:r>
              <a:rPr lang="en-US" sz="3800" b="1">
                <a:solidFill>
                  <a:srgbClr val="0000CC"/>
                </a:solidFill>
                <a:latin typeface="Times New Roman" pitchFamily="18" charset="0"/>
                <a:cs typeface="Times New Roman" pitchFamily="18" charset="0"/>
              </a:rPr>
              <a:t>- Lời giải toán được viết bằng thơ! À, ra thế!</a:t>
            </a:r>
            <a:endParaRPr lang="en-US" sz="3800" b="1" dirty="0">
              <a:solidFill>
                <a:srgbClr val="0000CC"/>
              </a:solidFill>
              <a:latin typeface="Times New Roman" pitchFamily="18" charset="0"/>
              <a:cs typeface="Times New Roman" pitchFamily="18" charset="0"/>
            </a:endParaRPr>
          </a:p>
        </p:txBody>
      </p:sp>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b="1" dirty="0" err="1">
                <a:solidFill>
                  <a:srgbClr val="FF0000"/>
                </a:solidFill>
              </a:rPr>
              <a:t>Thảo</a:t>
            </a:r>
            <a:r>
              <a:rPr lang="en-US" b="1" dirty="0">
                <a:solidFill>
                  <a:srgbClr val="FF0000"/>
                </a:solidFill>
              </a:rPr>
              <a:t> </a:t>
            </a:r>
            <a:r>
              <a:rPr lang="en-US" b="1" dirty="0" err="1">
                <a:solidFill>
                  <a:srgbClr val="FF0000"/>
                </a:solidFill>
              </a:rPr>
              <a:t>luận</a:t>
            </a:r>
            <a:r>
              <a:rPr lang="en-US" b="1" dirty="0">
                <a:solidFill>
                  <a:srgbClr val="FF0000"/>
                </a:solidFill>
              </a:rPr>
              <a:t> </a:t>
            </a:r>
            <a:r>
              <a:rPr lang="en-US" b="1" dirty="0" err="1">
                <a:solidFill>
                  <a:srgbClr val="FF0000"/>
                </a:solidFill>
              </a:rPr>
              <a:t>nhóm</a:t>
            </a:r>
            <a:r>
              <a:rPr lang="en-US" b="1" dirty="0">
                <a:solidFill>
                  <a:srgbClr val="FF0000"/>
                </a:solidFill>
              </a:rPr>
              <a:t> </a:t>
            </a:r>
            <a:r>
              <a:rPr lang="en-US" b="1" dirty="0" err="1">
                <a:solidFill>
                  <a:srgbClr val="FF0000"/>
                </a:solidFill>
              </a:rPr>
              <a:t>đôi</a:t>
            </a:r>
            <a:endParaRPr lang="en-US" b="1" dirty="0">
              <a:solidFill>
                <a:srgbClr val="FF0000"/>
              </a:solidFill>
            </a:endParaRPr>
          </a:p>
          <a:p>
            <a:pPr>
              <a:buFontTx/>
              <a:buChar char="-"/>
            </a:pPr>
            <a:r>
              <a:rPr lang="en-US" dirty="0" err="1"/>
              <a:t>Tìm</a:t>
            </a:r>
            <a:r>
              <a:rPr lang="en-US" dirty="0"/>
              <a:t> </a:t>
            </a:r>
            <a:r>
              <a:rPr lang="en-US" dirty="0" err="1"/>
              <a:t>từ</a:t>
            </a:r>
            <a:r>
              <a:rPr lang="en-US" dirty="0"/>
              <a:t> </a:t>
            </a:r>
            <a:r>
              <a:rPr lang="en-US" dirty="0" err="1"/>
              <a:t>khó</a:t>
            </a:r>
            <a:r>
              <a:rPr lang="en-US" dirty="0"/>
              <a:t> </a:t>
            </a:r>
            <a:r>
              <a:rPr lang="en-US" dirty="0" err="1"/>
              <a:t>viết</a:t>
            </a:r>
            <a:endParaRPr lang="en-US" dirty="0"/>
          </a:p>
          <a:p>
            <a:pPr>
              <a:buFontTx/>
              <a:buChar char="-"/>
            </a:pPr>
            <a:r>
              <a:rPr lang="en-US" dirty="0" err="1"/>
              <a:t>Phân</a:t>
            </a:r>
            <a:r>
              <a:rPr lang="en-US" dirty="0"/>
              <a:t> </a:t>
            </a:r>
            <a:r>
              <a:rPr lang="en-US" dirty="0" err="1"/>
              <a:t>tích</a:t>
            </a:r>
            <a:endParaRPr lang="en-US" dirty="0"/>
          </a:p>
          <a:p>
            <a:pPr marL="0" indent="0">
              <a:buNone/>
            </a:pPr>
            <a:r>
              <a:rPr lang="en-US" dirty="0"/>
              <a:t>- </a:t>
            </a:r>
            <a:r>
              <a:rPr lang="en-US" dirty="0" err="1"/>
              <a:t>Nêu</a:t>
            </a:r>
            <a:r>
              <a:rPr lang="en-US" dirty="0"/>
              <a:t> </a:t>
            </a:r>
            <a:r>
              <a:rPr lang="en-US" dirty="0" err="1"/>
              <a:t>cách</a:t>
            </a:r>
            <a:r>
              <a:rPr lang="en-US" dirty="0"/>
              <a:t> </a:t>
            </a:r>
            <a:r>
              <a:rPr lang="en-US" dirty="0" err="1"/>
              <a:t>viết</a:t>
            </a:r>
            <a:r>
              <a:rPr lang="en-US" dirty="0"/>
              <a:t> </a:t>
            </a:r>
            <a:r>
              <a:rPr lang="en-US" dirty="0" err="1"/>
              <a:t>âm</a:t>
            </a:r>
            <a:r>
              <a:rPr lang="en-US" dirty="0"/>
              <a:t>, </a:t>
            </a:r>
            <a:r>
              <a:rPr lang="en-US" dirty="0" err="1"/>
              <a:t>vần</a:t>
            </a:r>
            <a:r>
              <a:rPr lang="en-US" dirty="0"/>
              <a:t> </a:t>
            </a:r>
            <a:r>
              <a:rPr lang="en-US" dirty="0" err="1"/>
              <a:t>khó</a:t>
            </a:r>
            <a:endParaRPr lang="en-US" dirty="0"/>
          </a:p>
        </p:txBody>
      </p:sp>
      <p:pic>
        <p:nvPicPr>
          <p:cNvPr id="4" name="Video-dong-ho-dem-nguoc-1-phut-www_tiengdong_com">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10043319" y="3581400"/>
            <a:ext cx="4064000" cy="2286000"/>
          </a:xfrm>
          <a:prstGeom prst="rect">
            <a:avLst/>
          </a:prstGeom>
        </p:spPr>
      </p:pic>
    </p:spTree>
    <p:custDataLst>
      <p:tags r:id="rId1"/>
    </p:custDataLst>
    <p:extLst>
      <p:ext uri="{BB962C8B-B14F-4D97-AF65-F5344CB8AC3E}">
        <p14:creationId xmlns:p14="http://schemas.microsoft.com/office/powerpoint/2010/main" val="20859057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56519" y="2133600"/>
            <a:ext cx="6324600" cy="6034088"/>
          </a:xfrm>
        </p:spPr>
        <p:txBody>
          <a:bodyPr/>
          <a:lstStyle/>
          <a:p>
            <a:pPr marL="0" indent="0" algn="ctr">
              <a:buNone/>
            </a:pPr>
            <a:r>
              <a:rPr lang="en-US" sz="5400" dirty="0"/>
              <a:t> </a:t>
            </a:r>
            <a:r>
              <a:rPr lang="en-US" sz="5400" b="1" dirty="0" err="1">
                <a:solidFill>
                  <a:srgbClr val="FF0000"/>
                </a:solidFill>
                <a:latin typeface="Times New Roman" panose="02020603050405020304" pitchFamily="18" charset="0"/>
                <a:cs typeface="Times New Roman" panose="02020603050405020304" pitchFamily="18" charset="0"/>
              </a:rPr>
              <a:t>Tư</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thế</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ngồi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viết</a:t>
            </a:r>
            <a:r>
              <a:rPr lang="en-US" sz="5400" b="1" dirty="0">
                <a:solidFill>
                  <a:srgbClr val="FF0000"/>
                </a:solidFill>
                <a:latin typeface="Times New Roman" panose="02020603050405020304" pitchFamily="18" charset="0"/>
                <a:cs typeface="Times New Roman" panose="02020603050405020304" pitchFamily="18" charset="0"/>
              </a:rPr>
              <a:t>:</a:t>
            </a:r>
          </a:p>
          <a:p>
            <a:pPr marL="0" indent="0">
              <a:buNone/>
            </a:pP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Lưng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bàn</a:t>
            </a:r>
            <a:r>
              <a:rPr lang="en-US" sz="3600" dirty="0">
                <a:latin typeface="Times New Roman" panose="02020603050405020304" pitchFamily="18" charset="0"/>
                <a:cs typeface="Times New Roman" panose="02020603050405020304" pitchFamily="18" charset="0"/>
              </a:rPr>
              <a:t>.</a:t>
            </a:r>
          </a:p>
          <a:p>
            <a:pPr marL="0" indent="0">
              <a:buNone/>
            </a:pP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cúi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vở</a:t>
            </a:r>
            <a:r>
              <a:rPr lang="en-US" sz="3600" dirty="0">
                <a:latin typeface="Times New Roman" panose="02020603050405020304" pitchFamily="18" charset="0"/>
                <a:cs typeface="Times New Roman" panose="02020603050405020304" pitchFamily="18" charset="0"/>
              </a:rPr>
              <a:t> 25-30 cm</a:t>
            </a:r>
          </a:p>
          <a:p>
            <a:pPr marL="0" indent="0">
              <a:buNone/>
            </a:pP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bút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mép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vở</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vở</a:t>
            </a:r>
            <a:endParaRPr lang="en-US" sz="36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 Hai </a:t>
            </a:r>
            <a:r>
              <a:rPr lang="en-US" sz="3600" dirty="0" err="1">
                <a:latin typeface="Times New Roman" panose="02020603050405020304" pitchFamily="18" charset="0"/>
                <a:cs typeface="Times New Roman" panose="02020603050405020304" pitchFamily="18" charset="0"/>
              </a:rPr>
              <a:t>chân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song </a:t>
            </a:r>
            <a:r>
              <a:rPr lang="en-US" sz="3600" dirty="0" err="1">
                <a:latin typeface="Times New Roman" panose="02020603050405020304" pitchFamily="18" charset="0"/>
                <a:cs typeface="Times New Roman" panose="02020603050405020304" pitchFamily="18" charset="0"/>
              </a:rPr>
              <a:t>song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thoải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mái</a:t>
            </a:r>
            <a:endParaRPr lang="en-US" sz="3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9205119" y="2133600"/>
            <a:ext cx="5334000" cy="6400800"/>
          </a:xfrm>
          <a:prstGeom prst="rect">
            <a:avLst/>
          </a:prstGeom>
        </p:spPr>
      </p:pic>
    </p:spTree>
    <p:custDataLst>
      <p:tags r:id="rId1"/>
    </p:custDataLst>
    <p:extLst>
      <p:ext uri="{BB962C8B-B14F-4D97-AF65-F5344CB8AC3E}">
        <p14:creationId xmlns:p14="http://schemas.microsoft.com/office/powerpoint/2010/main" val="2510426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61523"/>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647323"/>
            <a:ext cx="13966284" cy="707886"/>
          </a:xfrm>
          <a:prstGeom prst="rect">
            <a:avLst/>
          </a:prstGeom>
        </p:spPr>
        <p:txBody>
          <a:bodyPr wrap="square">
            <a:spAutoFit/>
          </a:bodyPr>
          <a:lstStyle/>
          <a:p>
            <a:pPr algn="just"/>
            <a:r>
              <a:rPr lang="en-US" sz="4000" b="1" dirty="0" err="1">
                <a:solidFill>
                  <a:srgbClr val="0000CC"/>
                </a:solidFill>
                <a:latin typeface="Times New Roman" pitchFamily="18" charset="0"/>
                <a:cs typeface="Times New Roman" pitchFamily="18" charset="0"/>
              </a:rPr>
              <a:t>Bài</a:t>
            </a:r>
            <a:r>
              <a:rPr lang="en-US" sz="4000" b="1" dirty="0">
                <a:solidFill>
                  <a:srgbClr val="0000CC"/>
                </a:solidFill>
                <a:latin typeface="Times New Roman" pitchFamily="18" charset="0"/>
                <a:cs typeface="Times New Roman" pitchFamily="18" charset="0"/>
              </a:rPr>
              <a:t> 2. </a:t>
            </a:r>
            <a:r>
              <a:rPr lang="en-US" sz="4000" b="1" dirty="0" err="1">
                <a:solidFill>
                  <a:srgbClr val="0000CC"/>
                </a:solidFill>
                <a:latin typeface="Times New Roman" pitchFamily="18" charset="0"/>
                <a:cs typeface="Times New Roman" pitchFamily="18" charset="0"/>
              </a:rPr>
              <a:t>Tìm</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từ</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ngữ</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được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tạo</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bởi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mỗi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tiếng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dưới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đây</a:t>
            </a:r>
            <a:r>
              <a:rPr lang="en-US" sz="4000" b="1" dirty="0">
                <a:solidFill>
                  <a:srgbClr val="0000CC"/>
                </a:solidFill>
                <a:latin typeface="Times New Roman" pitchFamily="18" charset="0"/>
                <a:cs typeface="Times New Roman" pitchFamily="18" charset="0"/>
              </a:rPr>
              <a:t>:</a:t>
            </a:r>
          </a:p>
        </p:txBody>
      </p:sp>
      <p:sp>
        <p:nvSpPr>
          <p:cNvPr id="20" name="Rectangle 19"/>
          <p:cNvSpPr/>
          <p:nvPr/>
        </p:nvSpPr>
        <p:spPr>
          <a:xfrm>
            <a:off x="2862781" y="-952499"/>
            <a:ext cx="1051508" cy="615553"/>
          </a:xfrm>
          <a:prstGeom prst="rect">
            <a:avLst/>
          </a:prstGeom>
        </p:spPr>
        <p:txBody>
          <a:bodyPr wrap="square">
            <a:spAutoFit/>
          </a:bodyPr>
          <a:lstStyle/>
          <a:p>
            <a:pPr algn="ctr"/>
            <a:r>
              <a:rPr lang="en-US" sz="3400" b="1" dirty="0" err="1">
                <a:solidFill>
                  <a:srgbClr val="0000CC"/>
                </a:solidFill>
                <a:latin typeface="Times New Roman" pitchFamily="18" charset="0"/>
                <a:cs typeface="Times New Roman" pitchFamily="18" charset="0"/>
              </a:rPr>
              <a:t>giao</a:t>
            </a:r>
            <a:endParaRPr lang="en-US" sz="3400" b="1" dirty="0">
              <a:solidFill>
                <a:srgbClr val="0000CC"/>
              </a:solidFill>
              <a:latin typeface="Times New Roman" pitchFamily="18" charset="0"/>
              <a:cs typeface="Times New Roman" pitchFamily="18" charset="0"/>
            </a:endParaRPr>
          </a:p>
        </p:txBody>
      </p:sp>
      <p:sp>
        <p:nvSpPr>
          <p:cNvPr id="21" name="Rectangle 20"/>
          <p:cNvSpPr/>
          <p:nvPr/>
        </p:nvSpPr>
        <p:spPr>
          <a:xfrm>
            <a:off x="7130019" y="-1006672"/>
            <a:ext cx="1217749" cy="615553"/>
          </a:xfrm>
          <a:prstGeom prst="rect">
            <a:avLst/>
          </a:prstGeom>
        </p:spPr>
        <p:txBody>
          <a:bodyPr wrap="square">
            <a:spAutoFit/>
          </a:bodyPr>
          <a:lstStyle/>
          <a:p>
            <a:pPr algn="ctr"/>
            <a:r>
              <a:rPr lang="en-US" sz="3400" b="1" dirty="0" err="1">
                <a:solidFill>
                  <a:srgbClr val="0000CC"/>
                </a:solidFill>
                <a:latin typeface="Times New Roman" pitchFamily="18" charset="0"/>
                <a:cs typeface="Times New Roman" pitchFamily="18" charset="0"/>
              </a:rPr>
              <a:t>dao</a:t>
            </a:r>
            <a:endParaRPr lang="en-US" sz="3400" b="1" dirty="0">
              <a:solidFill>
                <a:srgbClr val="0000CC"/>
              </a:solidFill>
              <a:latin typeface="Times New Roman" pitchFamily="18" charset="0"/>
              <a:cs typeface="Times New Roman" pitchFamily="18" charset="0"/>
            </a:endParaRPr>
          </a:p>
        </p:txBody>
      </p:sp>
      <p:sp>
        <p:nvSpPr>
          <p:cNvPr id="23" name="Rectangle 22"/>
          <p:cNvSpPr/>
          <p:nvPr/>
        </p:nvSpPr>
        <p:spPr>
          <a:xfrm>
            <a:off x="10906692" y="-990600"/>
            <a:ext cx="1447800" cy="615553"/>
          </a:xfrm>
          <a:prstGeom prst="rect">
            <a:avLst/>
          </a:prstGeom>
        </p:spPr>
        <p:txBody>
          <a:bodyPr wrap="square">
            <a:spAutoFit/>
          </a:bodyPr>
          <a:lstStyle/>
          <a:p>
            <a:pPr algn="ctr"/>
            <a:r>
              <a:rPr lang="en-US" sz="3400" b="1" dirty="0" err="1">
                <a:solidFill>
                  <a:srgbClr val="0000CC"/>
                </a:solidFill>
                <a:latin typeface="Times New Roman" pitchFamily="18" charset="0"/>
                <a:cs typeface="Times New Roman" pitchFamily="18" charset="0"/>
              </a:rPr>
              <a:t>rao</a:t>
            </a:r>
            <a:endParaRPr lang="en-US" sz="3400" b="1" dirty="0">
              <a:solidFill>
                <a:srgbClr val="0000CC"/>
              </a:solidFill>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02436521"/>
              </p:ext>
            </p:extLst>
          </p:nvPr>
        </p:nvGraphicFramePr>
        <p:xfrm>
          <a:off x="9814718" y="3561723"/>
          <a:ext cx="5791200" cy="3231502"/>
        </p:xfrm>
        <a:graphic>
          <a:graphicData uri="http://schemas.openxmlformats.org/drawingml/2006/table">
            <a:tbl>
              <a:tblPr firstRow="1" bandRow="1">
                <a:tableStyleId>{5C22544A-7EE6-4342-B048-85BDC9FD1C3A}</a:tableStyleId>
              </a:tblPr>
              <a:tblGrid>
                <a:gridCol w="1930400">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gridCol w="1930400">
                  <a:extLst>
                    <a:ext uri="{9D8B030D-6E8A-4147-A177-3AD203B41FA5}">
                      <a16:colId xmlns:a16="http://schemas.microsoft.com/office/drawing/2014/main" val="20002"/>
                    </a:ext>
                  </a:extLst>
                </a:gridCol>
              </a:tblGrid>
              <a:tr h="476255">
                <a:tc>
                  <a:txBody>
                    <a:bodyPr/>
                    <a:lstStyle/>
                    <a:p>
                      <a:pPr algn="ctr"/>
                      <a:r>
                        <a:rPr lang="en-US" sz="3600" dirty="0" err="1">
                          <a:solidFill>
                            <a:srgbClr val="FF0000"/>
                          </a:solidFill>
                          <a:latin typeface="Times New Roman" pitchFamily="18" charset="0"/>
                          <a:cs typeface="Times New Roman" pitchFamily="18" charset="0"/>
                        </a:rPr>
                        <a:t>giao</a:t>
                      </a:r>
                      <a:endParaRPr lang="en-US" sz="36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err="1">
                          <a:solidFill>
                            <a:srgbClr val="FF0000"/>
                          </a:solidFill>
                          <a:latin typeface="Times New Roman" pitchFamily="18" charset="0"/>
                          <a:cs typeface="Times New Roman" pitchFamily="18" charset="0"/>
                        </a:rPr>
                        <a:t>dao</a:t>
                      </a:r>
                      <a:endParaRPr lang="en-US" sz="36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solidFill>
                            <a:srgbClr val="FF0000"/>
                          </a:solidFill>
                          <a:latin typeface="Times New Roman" pitchFamily="18" charset="0"/>
                          <a:cs typeface="Times New Roman" pitchFamily="18" charset="0"/>
                        </a:rPr>
                        <a:t>rao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91422">
                <a:tc>
                  <a:txBody>
                    <a:bodyPr/>
                    <a:lstStyle/>
                    <a:p>
                      <a:pPr algn="ctr"/>
                      <a:endParaRPr lang="en-US" sz="3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600" dirty="0">
                        <a:latin typeface="Times New Roman" pitchFamily="18" charset="0"/>
                        <a:cs typeface="Times New Roman" pitchFamily="18" charset="0"/>
                      </a:endParaRPr>
                    </a:p>
                    <a:p>
                      <a:pPr algn="ctr"/>
                      <a:endParaRPr lang="en-US" sz="3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9" name="Rectangle 95"/>
          <p:cNvSpPr>
            <a:spLocks noChangeArrowheads="1"/>
          </p:cNvSpPr>
          <p:nvPr/>
        </p:nvSpPr>
        <p:spPr bwMode="auto">
          <a:xfrm>
            <a:off x="4373406" y="1244025"/>
            <a:ext cx="74052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dirty="0" err="1">
                <a:solidFill>
                  <a:srgbClr val="0000CC"/>
                </a:solidFill>
                <a:latin typeface="Times New Roman" pitchFamily="18" charset="0"/>
                <a:cs typeface="Times New Roman" pitchFamily="18" charset="0"/>
              </a:rPr>
              <a:t>Bài</a:t>
            </a:r>
            <a:r>
              <a:rPr lang="en-GB" sz="3200" b="1" dirty="0">
                <a:solidFill>
                  <a:srgbClr val="0000CC"/>
                </a:solidFill>
                <a:latin typeface="Times New Roman" pitchFamily="18" charset="0"/>
                <a:cs typeface="Times New Roman" pitchFamily="18" charset="0"/>
              </a:rPr>
              <a:t> 11: </a:t>
            </a:r>
            <a:r>
              <a:rPr lang="en-GB" sz="3200" b="1" dirty="0" err="1">
                <a:solidFill>
                  <a:srgbClr val="0000CC"/>
                </a:solidFill>
                <a:latin typeface="Times New Roman" pitchFamily="18" charset="0"/>
                <a:cs typeface="Times New Roman" pitchFamily="18" charset="0"/>
              </a:rPr>
              <a:t>Tiết</a:t>
            </a:r>
            <a:r>
              <a:rPr lang="en-GB" sz="3200" b="1" dirty="0">
                <a:solidFill>
                  <a:srgbClr val="0000CC"/>
                </a:solidFill>
                <a:latin typeface="Times New Roman" pitchFamily="18" charset="0"/>
                <a:cs typeface="Times New Roman" pitchFamily="18" charset="0"/>
              </a:rPr>
              <a:t> 3- </a:t>
            </a:r>
            <a:r>
              <a:rPr lang="en-GB" sz="3200" b="1" dirty="0" err="1">
                <a:solidFill>
                  <a:srgbClr val="0000CC"/>
                </a:solidFill>
                <a:latin typeface="Times New Roman" pitchFamily="18" charset="0"/>
                <a:cs typeface="Times New Roman" pitchFamily="18" charset="0"/>
              </a:rPr>
              <a:t>Viết</a:t>
            </a:r>
            <a:r>
              <a:rPr lang="en-GB" sz="3200" b="1" dirty="0">
                <a:solidFill>
                  <a:srgbClr val="0000CC"/>
                </a:solidFill>
                <a:latin typeface="Times New Roman" pitchFamily="18" charset="0"/>
                <a:cs typeface="Times New Roman" pitchFamily="18" charset="0"/>
              </a:rPr>
              <a:t>: </a:t>
            </a:r>
            <a:r>
              <a:rPr lang="en-GB" sz="3200" b="1" dirty="0" err="1">
                <a:solidFill>
                  <a:srgbClr val="0000CC"/>
                </a:solidFill>
                <a:latin typeface="Times New Roman" pitchFamily="18" charset="0"/>
                <a:cs typeface="Times New Roman" pitchFamily="18" charset="0"/>
              </a:rPr>
              <a:t>Lời</a:t>
            </a:r>
            <a:r>
              <a:rPr lang="en-GB" sz="3200" b="1" dirty="0">
                <a:solidFill>
                  <a:srgbClr val="0000CC"/>
                </a:solidFill>
                <a:latin typeface="Times New Roman" pitchFamily="18" charset="0"/>
                <a:cs typeface="Times New Roman" pitchFamily="18" charset="0"/>
              </a:rPr>
              <a:t> </a:t>
            </a:r>
            <a:r>
              <a:rPr lang="en-GB" sz="3200" b="1" dirty="0" err="1">
                <a:solidFill>
                  <a:srgbClr val="0000CC"/>
                </a:solidFill>
                <a:latin typeface="Times New Roman" pitchFamily="18" charset="0"/>
                <a:cs typeface="Times New Roman" pitchFamily="18" charset="0"/>
              </a:rPr>
              <a:t>giải</a:t>
            </a:r>
            <a:r>
              <a:rPr lang="en-GB" sz="3200" b="1" dirty="0">
                <a:solidFill>
                  <a:srgbClr val="0000CC"/>
                </a:solidFill>
                <a:latin typeface="Times New Roman" pitchFamily="18" charset="0"/>
                <a:cs typeface="Times New Roman" pitchFamily="18" charset="0"/>
              </a:rPr>
              <a:t> </a:t>
            </a:r>
            <a:r>
              <a:rPr lang="en-GB" sz="3200" b="1" dirty="0" err="1">
                <a:solidFill>
                  <a:srgbClr val="0000CC"/>
                </a:solidFill>
                <a:latin typeface="Times New Roman" pitchFamily="18" charset="0"/>
                <a:cs typeface="Times New Roman" pitchFamily="18" charset="0"/>
              </a:rPr>
              <a:t>toán</a:t>
            </a:r>
            <a:r>
              <a:rPr lang="en-GB" sz="3200" b="1" dirty="0">
                <a:solidFill>
                  <a:srgbClr val="0000CC"/>
                </a:solidFill>
                <a:latin typeface="Times New Roman" pitchFamily="18" charset="0"/>
                <a:cs typeface="Times New Roman" pitchFamily="18" charset="0"/>
              </a:rPr>
              <a:t> </a:t>
            </a:r>
            <a:r>
              <a:rPr lang="en-GB" sz="3200" b="1" dirty="0" err="1">
                <a:solidFill>
                  <a:srgbClr val="0000CC"/>
                </a:solidFill>
                <a:latin typeface="Times New Roman" pitchFamily="18" charset="0"/>
                <a:cs typeface="Times New Roman" pitchFamily="18" charset="0"/>
              </a:rPr>
              <a:t>đặc</a:t>
            </a:r>
            <a:r>
              <a:rPr lang="en-GB" sz="3200" b="1" dirty="0">
                <a:solidFill>
                  <a:srgbClr val="0000CC"/>
                </a:solidFill>
                <a:latin typeface="Times New Roman" pitchFamily="18" charset="0"/>
                <a:cs typeface="Times New Roman" pitchFamily="18" charset="0"/>
              </a:rPr>
              <a:t> </a:t>
            </a:r>
            <a:r>
              <a:rPr lang="en-GB" sz="3200" b="1" dirty="0" err="1">
                <a:solidFill>
                  <a:srgbClr val="0000CC"/>
                </a:solidFill>
                <a:latin typeface="Times New Roman" pitchFamily="18" charset="0"/>
                <a:cs typeface="Times New Roman" pitchFamily="18" charset="0"/>
              </a:rPr>
              <a:t>biệt</a:t>
            </a:r>
            <a:endParaRPr lang="en-GB" sz="3200" b="1" dirty="0">
              <a:solidFill>
                <a:srgbClr val="0000CC"/>
              </a:solidFill>
              <a:latin typeface="Times New Roman" pitchFamily="18" charset="0"/>
              <a:cs typeface="Times New Roman" pitchFamily="18" charset="0"/>
            </a:endParaRPr>
          </a:p>
        </p:txBody>
      </p:sp>
      <p:pic>
        <p:nvPicPr>
          <p:cNvPr id="5" name="video 1 chính tả (2)">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2385219" y="3457154"/>
            <a:ext cx="6629400" cy="3982077"/>
          </a:xfrm>
          <a:prstGeom prst="rect">
            <a:avLst/>
          </a:prstGeom>
        </p:spPr>
      </p:pic>
    </p:spTree>
    <p:custDataLst>
      <p:tags r:id="rId1"/>
    </p:custDataLst>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39" fill="hold"/>
                                        <p:tgtEl>
                                          <p:spTgt spid="5"/>
                                        </p:tgtEl>
                                      </p:cBhvr>
                                    </p:cmd>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0"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456370"/>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481316"/>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204119" y="2217916"/>
            <a:ext cx="14383288" cy="1200329"/>
          </a:xfrm>
          <a:prstGeom prst="rect">
            <a:avLst/>
          </a:prstGeom>
        </p:spPr>
        <p:txBody>
          <a:bodyPr wrap="square">
            <a:spAutoFit/>
          </a:bodyPr>
          <a:lstStyle/>
          <a:p>
            <a:r>
              <a:rPr lang="en-US" sz="3600" b="1" dirty="0" err="1">
                <a:solidFill>
                  <a:srgbClr val="0000CC"/>
                </a:solidFill>
                <a:latin typeface="Times New Roman" pitchFamily="18" charset="0"/>
                <a:cs typeface="Times New Roman" pitchFamily="18" charset="0"/>
              </a:rPr>
              <a:t>Bài</a:t>
            </a:r>
            <a:r>
              <a:rPr lang="en-US" sz="3600" b="1" dirty="0">
                <a:solidFill>
                  <a:srgbClr val="0000CC"/>
                </a:solidFill>
                <a:latin typeface="Times New Roman" pitchFamily="18" charset="0"/>
                <a:cs typeface="Times New Roman" pitchFamily="18" charset="0"/>
              </a:rPr>
              <a:t> 3. </a:t>
            </a:r>
            <a:r>
              <a:rPr lang="nl-NL" sz="3600" b="1" dirty="0">
                <a:solidFill>
                  <a:srgbClr val="0000CC"/>
                </a:solidFill>
                <a:latin typeface="Times New Roman" pitchFamily="18" charset="0"/>
                <a:cs typeface="Times New Roman" pitchFamily="18" charset="0"/>
              </a:rPr>
              <a:t>Tìm từ ngữ chỉ hoạt động hoặc đặc điểm có tiếng bắt đầu bằng r, d hoặc gi</a:t>
            </a:r>
            <a:endParaRPr lang="vi-VN" sz="3600" b="1" dirty="0">
              <a:solidFill>
                <a:srgbClr val="0000CC"/>
              </a:solidFill>
              <a:latin typeface="Times New Roman" pitchFamily="18" charset="0"/>
              <a:cs typeface="Times New Roman" pitchFamily="18" charset="0"/>
            </a:endParaRPr>
          </a:p>
        </p:txBody>
      </p:sp>
      <p:sp>
        <p:nvSpPr>
          <p:cNvPr id="19" name="Rectangle 95"/>
          <p:cNvSpPr>
            <a:spLocks noChangeArrowheads="1"/>
          </p:cNvSpPr>
          <p:nvPr/>
        </p:nvSpPr>
        <p:spPr bwMode="auto">
          <a:xfrm>
            <a:off x="4373406" y="1015425"/>
            <a:ext cx="74052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dirty="0" err="1">
                <a:solidFill>
                  <a:srgbClr val="0000CC"/>
                </a:solidFill>
                <a:latin typeface="Times New Roman" pitchFamily="18" charset="0"/>
                <a:cs typeface="Times New Roman" pitchFamily="18" charset="0"/>
              </a:rPr>
              <a:t>Bài</a:t>
            </a:r>
            <a:r>
              <a:rPr lang="en-GB" sz="3200" b="1" dirty="0">
                <a:solidFill>
                  <a:srgbClr val="0000CC"/>
                </a:solidFill>
                <a:latin typeface="Times New Roman" pitchFamily="18" charset="0"/>
                <a:cs typeface="Times New Roman" pitchFamily="18" charset="0"/>
              </a:rPr>
              <a:t> 11: </a:t>
            </a:r>
            <a:r>
              <a:rPr lang="en-GB" sz="3200" b="1" dirty="0" err="1">
                <a:solidFill>
                  <a:srgbClr val="0000CC"/>
                </a:solidFill>
                <a:latin typeface="Times New Roman" pitchFamily="18" charset="0"/>
                <a:cs typeface="Times New Roman" pitchFamily="18" charset="0"/>
              </a:rPr>
              <a:t>Tiết</a:t>
            </a:r>
            <a:r>
              <a:rPr lang="en-GB" sz="3200" b="1" dirty="0">
                <a:solidFill>
                  <a:srgbClr val="0000CC"/>
                </a:solidFill>
                <a:latin typeface="Times New Roman" pitchFamily="18" charset="0"/>
                <a:cs typeface="Times New Roman" pitchFamily="18" charset="0"/>
              </a:rPr>
              <a:t> 3- </a:t>
            </a:r>
            <a:r>
              <a:rPr lang="en-GB" sz="3200" b="1" dirty="0" err="1">
                <a:solidFill>
                  <a:srgbClr val="0000CC"/>
                </a:solidFill>
                <a:latin typeface="Times New Roman" pitchFamily="18" charset="0"/>
                <a:cs typeface="Times New Roman" pitchFamily="18" charset="0"/>
              </a:rPr>
              <a:t>Viết</a:t>
            </a:r>
            <a:r>
              <a:rPr lang="en-GB" sz="3200" b="1" dirty="0">
                <a:solidFill>
                  <a:srgbClr val="0000CC"/>
                </a:solidFill>
                <a:latin typeface="Times New Roman" pitchFamily="18" charset="0"/>
                <a:cs typeface="Times New Roman" pitchFamily="18" charset="0"/>
              </a:rPr>
              <a:t>: </a:t>
            </a:r>
            <a:r>
              <a:rPr lang="en-GB" sz="3200" b="1" dirty="0" err="1">
                <a:solidFill>
                  <a:srgbClr val="0000CC"/>
                </a:solidFill>
                <a:latin typeface="Times New Roman" pitchFamily="18" charset="0"/>
                <a:cs typeface="Times New Roman" pitchFamily="18" charset="0"/>
              </a:rPr>
              <a:t>Lời</a:t>
            </a:r>
            <a:r>
              <a:rPr lang="en-GB" sz="3200" b="1" dirty="0">
                <a:solidFill>
                  <a:srgbClr val="0000CC"/>
                </a:solidFill>
                <a:latin typeface="Times New Roman" pitchFamily="18" charset="0"/>
                <a:cs typeface="Times New Roman" pitchFamily="18" charset="0"/>
              </a:rPr>
              <a:t> </a:t>
            </a:r>
            <a:r>
              <a:rPr lang="en-GB" sz="3200" b="1" dirty="0" err="1">
                <a:solidFill>
                  <a:srgbClr val="0000CC"/>
                </a:solidFill>
                <a:latin typeface="Times New Roman" pitchFamily="18" charset="0"/>
                <a:cs typeface="Times New Roman" pitchFamily="18" charset="0"/>
              </a:rPr>
              <a:t>giải</a:t>
            </a:r>
            <a:r>
              <a:rPr lang="en-GB" sz="3200" b="1" dirty="0">
                <a:solidFill>
                  <a:srgbClr val="0000CC"/>
                </a:solidFill>
                <a:latin typeface="Times New Roman" pitchFamily="18" charset="0"/>
                <a:cs typeface="Times New Roman" pitchFamily="18" charset="0"/>
              </a:rPr>
              <a:t> </a:t>
            </a:r>
            <a:r>
              <a:rPr lang="en-GB" sz="3200" b="1" dirty="0" err="1">
                <a:solidFill>
                  <a:srgbClr val="0000CC"/>
                </a:solidFill>
                <a:latin typeface="Times New Roman" pitchFamily="18" charset="0"/>
                <a:cs typeface="Times New Roman" pitchFamily="18" charset="0"/>
              </a:rPr>
              <a:t>toán</a:t>
            </a:r>
            <a:r>
              <a:rPr lang="en-GB" sz="3200" b="1" dirty="0">
                <a:solidFill>
                  <a:srgbClr val="0000CC"/>
                </a:solidFill>
                <a:latin typeface="Times New Roman" pitchFamily="18" charset="0"/>
                <a:cs typeface="Times New Roman" pitchFamily="18" charset="0"/>
              </a:rPr>
              <a:t> </a:t>
            </a:r>
            <a:r>
              <a:rPr lang="en-GB" sz="3200" b="1" dirty="0" err="1">
                <a:solidFill>
                  <a:srgbClr val="0000CC"/>
                </a:solidFill>
                <a:latin typeface="Times New Roman" pitchFamily="18" charset="0"/>
                <a:cs typeface="Times New Roman" pitchFamily="18" charset="0"/>
              </a:rPr>
              <a:t>đặc</a:t>
            </a:r>
            <a:r>
              <a:rPr lang="en-GB" sz="3200" b="1" dirty="0">
                <a:solidFill>
                  <a:srgbClr val="0000CC"/>
                </a:solidFill>
                <a:latin typeface="Times New Roman" pitchFamily="18" charset="0"/>
                <a:cs typeface="Times New Roman" pitchFamily="18" charset="0"/>
              </a:rPr>
              <a:t> </a:t>
            </a:r>
            <a:r>
              <a:rPr lang="en-GB" sz="3200" b="1" dirty="0" err="1">
                <a:solidFill>
                  <a:srgbClr val="0000CC"/>
                </a:solidFill>
                <a:latin typeface="Times New Roman" pitchFamily="18" charset="0"/>
                <a:cs typeface="Times New Roman" pitchFamily="18" charset="0"/>
              </a:rPr>
              <a:t>biệt</a:t>
            </a:r>
            <a:endParaRPr lang="en-GB" sz="3200" b="1" dirty="0">
              <a:solidFill>
                <a:srgbClr val="0000CC"/>
              </a:solidFill>
              <a:latin typeface="Times New Roman" pitchFamily="18" charset="0"/>
              <a:cs typeface="Times New Roman"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125500064"/>
              </p:ext>
            </p:extLst>
          </p:nvPr>
        </p:nvGraphicFramePr>
        <p:xfrm>
          <a:off x="821641" y="3429000"/>
          <a:ext cx="15079821" cy="5273040"/>
        </p:xfrm>
        <a:graphic>
          <a:graphicData uri="http://schemas.openxmlformats.org/drawingml/2006/table">
            <a:tbl>
              <a:tblPr firstRow="1" bandRow="1">
                <a:tableStyleId>{5C22544A-7EE6-4342-B048-85BDC9FD1C3A}</a:tableStyleId>
              </a:tblPr>
              <a:tblGrid>
                <a:gridCol w="2290394">
                  <a:extLst>
                    <a:ext uri="{9D8B030D-6E8A-4147-A177-3AD203B41FA5}">
                      <a16:colId xmlns:a16="http://schemas.microsoft.com/office/drawing/2014/main" val="20000"/>
                    </a:ext>
                  </a:extLst>
                </a:gridCol>
                <a:gridCol w="4188084">
                  <a:extLst>
                    <a:ext uri="{9D8B030D-6E8A-4147-A177-3AD203B41FA5}">
                      <a16:colId xmlns:a16="http://schemas.microsoft.com/office/drawing/2014/main" val="20001"/>
                    </a:ext>
                  </a:extLst>
                </a:gridCol>
                <a:gridCol w="4343400">
                  <a:extLst>
                    <a:ext uri="{9D8B030D-6E8A-4147-A177-3AD203B41FA5}">
                      <a16:colId xmlns:a16="http://schemas.microsoft.com/office/drawing/2014/main" val="20002"/>
                    </a:ext>
                  </a:extLst>
                </a:gridCol>
                <a:gridCol w="4257943">
                  <a:extLst>
                    <a:ext uri="{9D8B030D-6E8A-4147-A177-3AD203B41FA5}">
                      <a16:colId xmlns:a16="http://schemas.microsoft.com/office/drawing/2014/main" val="20003"/>
                    </a:ext>
                  </a:extLst>
                </a:gridCol>
              </a:tblGrid>
              <a:tr h="1126064">
                <a:tc>
                  <a:txBody>
                    <a:bodyPr/>
                    <a:lstStyle/>
                    <a:p>
                      <a:pPr algn="ctr"/>
                      <a:endParaRPr lang="en-US" sz="3600" dirty="0">
                        <a:solidFill>
                          <a:srgbClr val="FF0000"/>
                        </a:solidFill>
                        <a:latin typeface="Times New Roman" pitchFamily="18" charset="0"/>
                        <a:cs typeface="Times New Roman"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3400" dirty="0" err="1">
                          <a:solidFill>
                            <a:srgbClr val="FF0000"/>
                          </a:solidFill>
                          <a:latin typeface="Times New Roman" pitchFamily="18" charset="0"/>
                          <a:cs typeface="Times New Roman" pitchFamily="18" charset="0"/>
                        </a:rPr>
                        <a:t>Từ</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ngữ</a:t>
                      </a:r>
                      <a:r>
                        <a:rPr lang="en-US" sz="3400" baseline="0" dirty="0">
                          <a:solidFill>
                            <a:srgbClr val="FF0000"/>
                          </a:solidFill>
                          <a:latin typeface="Times New Roman" pitchFamily="18" charset="0"/>
                          <a:cs typeface="Times New Roman" pitchFamily="18" charset="0"/>
                        </a:rPr>
                        <a:t> </a:t>
                      </a:r>
                    </a:p>
                    <a:p>
                      <a:pPr algn="ctr"/>
                      <a:r>
                        <a:rPr lang="en-US" sz="3400" baseline="0" dirty="0" err="1">
                          <a:solidFill>
                            <a:srgbClr val="FF0000"/>
                          </a:solidFill>
                          <a:latin typeface="Times New Roman" pitchFamily="18" charset="0"/>
                          <a:cs typeface="Times New Roman" pitchFamily="18" charset="0"/>
                        </a:rPr>
                        <a:t>bắt</a:t>
                      </a:r>
                      <a:r>
                        <a:rPr lang="en-US" sz="3400" baseline="0" dirty="0">
                          <a:solidFill>
                            <a:srgbClr val="FF0000"/>
                          </a:solidFill>
                          <a:latin typeface="Times New Roman" pitchFamily="18" charset="0"/>
                          <a:cs typeface="Times New Roman" pitchFamily="18" charset="0"/>
                        </a:rPr>
                        <a:t> </a:t>
                      </a:r>
                      <a:r>
                        <a:rPr lang="en-US" sz="3400" baseline="0" dirty="0" err="1">
                          <a:solidFill>
                            <a:srgbClr val="FF0000"/>
                          </a:solidFill>
                          <a:latin typeface="Times New Roman" pitchFamily="18" charset="0"/>
                          <a:cs typeface="Times New Roman" pitchFamily="18" charset="0"/>
                        </a:rPr>
                        <a:t>đầu</a:t>
                      </a:r>
                      <a:r>
                        <a:rPr lang="en-US" sz="3400" baseline="0" dirty="0">
                          <a:solidFill>
                            <a:srgbClr val="FF0000"/>
                          </a:solidFill>
                          <a:latin typeface="Times New Roman" pitchFamily="18" charset="0"/>
                          <a:cs typeface="Times New Roman" pitchFamily="18" charset="0"/>
                        </a:rPr>
                        <a:t> </a:t>
                      </a:r>
                      <a:r>
                        <a:rPr lang="en-US" sz="3400" baseline="0" dirty="0" err="1">
                          <a:solidFill>
                            <a:srgbClr val="FF0000"/>
                          </a:solidFill>
                          <a:latin typeface="Times New Roman" pitchFamily="18" charset="0"/>
                          <a:cs typeface="Times New Roman" pitchFamily="18" charset="0"/>
                        </a:rPr>
                        <a:t>bằng</a:t>
                      </a:r>
                      <a:r>
                        <a:rPr lang="en-US" sz="3400" baseline="0" dirty="0">
                          <a:solidFill>
                            <a:srgbClr val="FF0000"/>
                          </a:solidFill>
                          <a:latin typeface="Times New Roman" pitchFamily="18" charset="0"/>
                          <a:cs typeface="Times New Roman" pitchFamily="18" charset="0"/>
                        </a:rPr>
                        <a:t> r</a:t>
                      </a:r>
                      <a:endParaRPr lang="en-US" sz="3400" dirty="0">
                        <a:solidFill>
                          <a:srgbClr val="FF0000"/>
                        </a:solidFill>
                        <a:latin typeface="Times New Roman" pitchFamily="18" charset="0"/>
                        <a:cs typeface="Times New Roman"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3400">
                          <a:solidFill>
                            <a:srgbClr val="FF0000"/>
                          </a:solidFill>
                          <a:latin typeface="Times New Roman" pitchFamily="18" charset="0"/>
                          <a:cs typeface="Times New Roman" pitchFamily="18" charset="0"/>
                        </a:rPr>
                        <a:t>Từ ngữ</a:t>
                      </a:r>
                      <a:r>
                        <a:rPr lang="en-US" sz="3400" baseline="0">
                          <a:solidFill>
                            <a:srgbClr val="FF0000"/>
                          </a:solidFill>
                          <a:latin typeface="Times New Roman" pitchFamily="18" charset="0"/>
                          <a:cs typeface="Times New Roman" pitchFamily="18" charset="0"/>
                        </a:rPr>
                        <a:t> </a:t>
                      </a:r>
                    </a:p>
                    <a:p>
                      <a:pPr algn="ctr"/>
                      <a:r>
                        <a:rPr lang="en-US" sz="3400" baseline="0">
                          <a:solidFill>
                            <a:srgbClr val="FF0000"/>
                          </a:solidFill>
                          <a:latin typeface="Times New Roman" pitchFamily="18" charset="0"/>
                          <a:cs typeface="Times New Roman" pitchFamily="18" charset="0"/>
                        </a:rPr>
                        <a:t>bắt đầu bằng d</a:t>
                      </a:r>
                      <a:endParaRPr lang="en-US" sz="3400">
                        <a:solidFill>
                          <a:srgbClr val="FF0000"/>
                        </a:solidFill>
                        <a:latin typeface="Times New Roman" pitchFamily="18" charset="0"/>
                        <a:cs typeface="Times New Roman"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3400" dirty="0" err="1">
                          <a:solidFill>
                            <a:srgbClr val="FF0000"/>
                          </a:solidFill>
                          <a:latin typeface="Times New Roman" pitchFamily="18" charset="0"/>
                          <a:cs typeface="Times New Roman" pitchFamily="18" charset="0"/>
                        </a:rPr>
                        <a:t>Từ</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ngữ</a:t>
                      </a:r>
                      <a:r>
                        <a:rPr lang="en-US" sz="3400" baseline="0" dirty="0">
                          <a:solidFill>
                            <a:srgbClr val="FF0000"/>
                          </a:solidFill>
                          <a:latin typeface="Times New Roman" pitchFamily="18" charset="0"/>
                          <a:cs typeface="Times New Roman" pitchFamily="18" charset="0"/>
                        </a:rPr>
                        <a:t> </a:t>
                      </a:r>
                    </a:p>
                    <a:p>
                      <a:pPr algn="ctr"/>
                      <a:r>
                        <a:rPr lang="en-US" sz="3400" baseline="0" dirty="0" err="1">
                          <a:solidFill>
                            <a:srgbClr val="FF0000"/>
                          </a:solidFill>
                          <a:latin typeface="Times New Roman" pitchFamily="18" charset="0"/>
                          <a:cs typeface="Times New Roman" pitchFamily="18" charset="0"/>
                        </a:rPr>
                        <a:t>bắt</a:t>
                      </a:r>
                      <a:r>
                        <a:rPr lang="en-US" sz="3400" baseline="0" dirty="0">
                          <a:solidFill>
                            <a:srgbClr val="FF0000"/>
                          </a:solidFill>
                          <a:latin typeface="Times New Roman" pitchFamily="18" charset="0"/>
                          <a:cs typeface="Times New Roman" pitchFamily="18" charset="0"/>
                        </a:rPr>
                        <a:t> </a:t>
                      </a:r>
                      <a:r>
                        <a:rPr lang="en-US" sz="3400" baseline="0" dirty="0" err="1">
                          <a:solidFill>
                            <a:srgbClr val="FF0000"/>
                          </a:solidFill>
                          <a:latin typeface="Times New Roman" pitchFamily="18" charset="0"/>
                          <a:cs typeface="Times New Roman" pitchFamily="18" charset="0"/>
                        </a:rPr>
                        <a:t>đầu</a:t>
                      </a:r>
                      <a:r>
                        <a:rPr lang="en-US" sz="3400" baseline="0" dirty="0">
                          <a:solidFill>
                            <a:srgbClr val="FF0000"/>
                          </a:solidFill>
                          <a:latin typeface="Times New Roman" pitchFamily="18" charset="0"/>
                          <a:cs typeface="Times New Roman" pitchFamily="18" charset="0"/>
                        </a:rPr>
                        <a:t> </a:t>
                      </a:r>
                      <a:r>
                        <a:rPr lang="en-US" sz="3400" baseline="0" dirty="0" err="1">
                          <a:solidFill>
                            <a:srgbClr val="FF0000"/>
                          </a:solidFill>
                          <a:latin typeface="Times New Roman" pitchFamily="18" charset="0"/>
                          <a:cs typeface="Times New Roman" pitchFamily="18" charset="0"/>
                        </a:rPr>
                        <a:t>bằng</a:t>
                      </a:r>
                      <a:r>
                        <a:rPr lang="en-US" sz="3400" baseline="0" dirty="0">
                          <a:solidFill>
                            <a:srgbClr val="FF0000"/>
                          </a:solidFill>
                          <a:latin typeface="Times New Roman" pitchFamily="18" charset="0"/>
                          <a:cs typeface="Times New Roman" pitchFamily="18" charset="0"/>
                        </a:rPr>
                        <a:t> </a:t>
                      </a:r>
                      <a:r>
                        <a:rPr lang="en-US" sz="3400" baseline="0" dirty="0" err="1">
                          <a:solidFill>
                            <a:srgbClr val="FF0000"/>
                          </a:solidFill>
                          <a:latin typeface="Times New Roman" pitchFamily="18" charset="0"/>
                          <a:cs typeface="Times New Roman" pitchFamily="18" charset="0"/>
                        </a:rPr>
                        <a:t>gi</a:t>
                      </a:r>
                      <a:endParaRPr lang="en-US" sz="3400" dirty="0">
                        <a:solidFill>
                          <a:srgbClr val="FF0000"/>
                        </a:solidFill>
                        <a:latin typeface="Times New Roman" pitchFamily="18" charset="0"/>
                        <a:cs typeface="Times New Roman"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0"/>
                  </a:ext>
                </a:extLst>
              </a:tr>
              <a:tr h="1967374">
                <a:tc>
                  <a:txBody>
                    <a:bodyPr/>
                    <a:lstStyle/>
                    <a:p>
                      <a:pPr algn="ctr"/>
                      <a:r>
                        <a:rPr lang="en-US" sz="3400" b="1">
                          <a:solidFill>
                            <a:srgbClr val="FF0000"/>
                          </a:solidFill>
                          <a:latin typeface="Times New Roman" pitchFamily="18" charset="0"/>
                          <a:cs typeface="Times New Roman" pitchFamily="18" charset="0"/>
                        </a:rPr>
                        <a:t>Từ ngữ</a:t>
                      </a:r>
                      <a:r>
                        <a:rPr lang="en-US" sz="3400" b="1" baseline="0">
                          <a:solidFill>
                            <a:srgbClr val="FF0000"/>
                          </a:solidFill>
                          <a:latin typeface="Times New Roman" pitchFamily="18" charset="0"/>
                          <a:cs typeface="Times New Roman" pitchFamily="18" charset="0"/>
                        </a:rPr>
                        <a:t> chỉ hoạt động</a:t>
                      </a:r>
                      <a:endParaRPr lang="en-US" sz="3400" b="1">
                        <a:solidFill>
                          <a:srgbClr val="FF0000"/>
                        </a:solidFill>
                        <a:latin typeface="Times New Roman" pitchFamily="18" charset="0"/>
                        <a:cs typeface="Times New Roman" pitchFamily="18"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noFill/>
                  </a:tcPr>
                </a:tc>
                <a:tc>
                  <a:txBody>
                    <a:bodyPr/>
                    <a:lstStyle/>
                    <a:p>
                      <a:pPr algn="ctr"/>
                      <a:endParaRPr lang="en-US" sz="3600">
                        <a:latin typeface="Times New Roman" pitchFamily="18" charset="0"/>
                        <a:cs typeface="Times New Roman"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noFill/>
                  </a:tcPr>
                </a:tc>
                <a:tc>
                  <a:txBody>
                    <a:bodyPr/>
                    <a:lstStyle/>
                    <a:p>
                      <a:pPr algn="ctr"/>
                      <a:endParaRPr lang="en-US" sz="3600">
                        <a:latin typeface="Times New Roman" pitchFamily="18" charset="0"/>
                        <a:cs typeface="Times New Roman"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noFill/>
                  </a:tcPr>
                </a:tc>
                <a:tc>
                  <a:txBody>
                    <a:bodyPr/>
                    <a:lstStyle/>
                    <a:p>
                      <a:pPr algn="ctr"/>
                      <a:endParaRPr lang="en-US" sz="3600">
                        <a:latin typeface="Times New Roman" pitchFamily="18" charset="0"/>
                        <a:cs typeface="Times New Roman" pitchFamily="18" charset="0"/>
                      </a:endParaRPr>
                    </a:p>
                    <a:p>
                      <a:pPr algn="ctr"/>
                      <a:endParaRPr lang="en-US" sz="3600">
                        <a:latin typeface="Times New Roman" pitchFamily="18" charset="0"/>
                        <a:cs typeface="Times New Roman"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1"/>
                  </a:ext>
                </a:extLst>
              </a:tr>
              <a:tr h="2177906">
                <a:tc>
                  <a:txBody>
                    <a:bodyPr/>
                    <a:lstStyle/>
                    <a:p>
                      <a:pPr algn="ctr"/>
                      <a:r>
                        <a:rPr lang="en-US" sz="3400" b="1">
                          <a:solidFill>
                            <a:srgbClr val="FF0000"/>
                          </a:solidFill>
                          <a:latin typeface="Times New Roman" pitchFamily="18" charset="0"/>
                          <a:cs typeface="Times New Roman" pitchFamily="18" charset="0"/>
                        </a:rPr>
                        <a:t>Từ ngữ</a:t>
                      </a:r>
                      <a:r>
                        <a:rPr lang="en-US" sz="3400" b="1" baseline="0">
                          <a:solidFill>
                            <a:srgbClr val="FF0000"/>
                          </a:solidFill>
                          <a:latin typeface="Times New Roman" pitchFamily="18" charset="0"/>
                          <a:cs typeface="Times New Roman" pitchFamily="18" charset="0"/>
                        </a:rPr>
                        <a:t> chỉ đặc điểm</a:t>
                      </a:r>
                      <a:endParaRPr lang="en-US" sz="3400" b="1">
                        <a:solidFill>
                          <a:srgbClr val="FF0000"/>
                        </a:solidFill>
                        <a:latin typeface="Times New Roman" pitchFamily="18" charset="0"/>
                        <a:cs typeface="Times New Roman" pitchFamily="18"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noFill/>
                  </a:tcPr>
                </a:tc>
                <a:tc>
                  <a:txBody>
                    <a:bodyPr/>
                    <a:lstStyle/>
                    <a:p>
                      <a:pPr algn="ctr"/>
                      <a:endParaRPr lang="en-US" sz="3600">
                        <a:latin typeface="Times New Roman" pitchFamily="18" charset="0"/>
                        <a:cs typeface="Times New Roman"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noFill/>
                  </a:tcPr>
                </a:tc>
                <a:tc>
                  <a:txBody>
                    <a:bodyPr/>
                    <a:lstStyle/>
                    <a:p>
                      <a:pPr algn="ctr"/>
                      <a:endParaRPr lang="en-US" sz="3600" dirty="0">
                        <a:latin typeface="Times New Roman" pitchFamily="18" charset="0"/>
                        <a:cs typeface="Times New Roman"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noFill/>
                  </a:tcPr>
                </a:tc>
                <a:tc>
                  <a:txBody>
                    <a:bodyPr/>
                    <a:lstStyle/>
                    <a:p>
                      <a:pPr algn="ctr"/>
                      <a:endParaRPr lang="en-US" sz="3600" dirty="0">
                        <a:latin typeface="Times New Roman" pitchFamily="18" charset="0"/>
                        <a:cs typeface="Times New Roman"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2" name="Rectangle 1"/>
          <p:cNvSpPr/>
          <p:nvPr/>
        </p:nvSpPr>
        <p:spPr>
          <a:xfrm>
            <a:off x="3185319" y="4724400"/>
            <a:ext cx="3975926" cy="1138773"/>
          </a:xfrm>
          <a:prstGeom prst="rect">
            <a:avLst/>
          </a:prstGeom>
        </p:spPr>
        <p:txBody>
          <a:bodyPr wrap="square">
            <a:spAutoFit/>
          </a:bodyPr>
          <a:lstStyle/>
          <a:p>
            <a:pPr algn="just"/>
            <a:r>
              <a:rPr lang="en-US" sz="3400" b="1" dirty="0" err="1">
                <a:solidFill>
                  <a:srgbClr val="FF3399"/>
                </a:solidFill>
                <a:latin typeface="Times New Roman" pitchFamily="18" charset="0"/>
                <a:cs typeface="Times New Roman" pitchFamily="18" charset="0"/>
              </a:rPr>
              <a:t>ra</a:t>
            </a:r>
            <a:r>
              <a:rPr lang="en-US" sz="3400" b="1" dirty="0">
                <a:solidFill>
                  <a:srgbClr val="FF3399"/>
                </a:solidFill>
                <a:latin typeface="Times New Roman" pitchFamily="18" charset="0"/>
                <a:cs typeface="Times New Roman" pitchFamily="18" charset="0"/>
              </a:rPr>
              <a:t>, </a:t>
            </a:r>
            <a:r>
              <a:rPr lang="en-US" sz="3400" b="1" dirty="0" err="1">
                <a:solidFill>
                  <a:srgbClr val="FF3399"/>
                </a:solidFill>
                <a:latin typeface="Times New Roman" pitchFamily="18" charset="0"/>
                <a:cs typeface="Times New Roman" pitchFamily="18" charset="0"/>
              </a:rPr>
              <a:t>rọc</a:t>
            </a:r>
            <a:r>
              <a:rPr lang="en-US" sz="3400" b="1" dirty="0">
                <a:solidFill>
                  <a:srgbClr val="FF3399"/>
                </a:solidFill>
                <a:latin typeface="Times New Roman" pitchFamily="18" charset="0"/>
                <a:cs typeface="Times New Roman" pitchFamily="18" charset="0"/>
              </a:rPr>
              <a:t> </a:t>
            </a:r>
            <a:r>
              <a:rPr lang="en-US" sz="3400" b="1" dirty="0" err="1">
                <a:solidFill>
                  <a:srgbClr val="FF3399"/>
                </a:solidFill>
                <a:latin typeface="Times New Roman" pitchFamily="18" charset="0"/>
                <a:cs typeface="Times New Roman" pitchFamily="18" charset="0"/>
              </a:rPr>
              <a:t>giấy</a:t>
            </a:r>
            <a:r>
              <a:rPr lang="en-US" sz="3400" b="1" dirty="0">
                <a:solidFill>
                  <a:srgbClr val="FF3399"/>
                </a:solidFill>
                <a:latin typeface="Times New Roman" pitchFamily="18" charset="0"/>
                <a:cs typeface="Times New Roman" pitchFamily="18" charset="0"/>
              </a:rPr>
              <a:t>, </a:t>
            </a:r>
            <a:r>
              <a:rPr lang="en-US" sz="3400" b="1" dirty="0" err="1">
                <a:solidFill>
                  <a:srgbClr val="FF3399"/>
                </a:solidFill>
                <a:latin typeface="Times New Roman" pitchFamily="18" charset="0"/>
                <a:cs typeface="Times New Roman" pitchFamily="18" charset="0"/>
              </a:rPr>
              <a:t>rình</a:t>
            </a:r>
            <a:r>
              <a:rPr lang="en-US" sz="3400" b="1" dirty="0">
                <a:solidFill>
                  <a:srgbClr val="FF3399"/>
                </a:solidFill>
                <a:latin typeface="Times New Roman" pitchFamily="18" charset="0"/>
                <a:cs typeface="Times New Roman" pitchFamily="18" charset="0"/>
              </a:rPr>
              <a:t> </a:t>
            </a:r>
            <a:r>
              <a:rPr lang="en-US" sz="3400" b="1" dirty="0" err="1">
                <a:solidFill>
                  <a:srgbClr val="FF3399"/>
                </a:solidFill>
                <a:latin typeface="Times New Roman" pitchFamily="18" charset="0"/>
                <a:cs typeface="Times New Roman" pitchFamily="18" charset="0"/>
              </a:rPr>
              <a:t>rập</a:t>
            </a:r>
            <a:r>
              <a:rPr lang="en-US" sz="3400" b="1" dirty="0">
                <a:solidFill>
                  <a:srgbClr val="FF3399"/>
                </a:solidFill>
                <a:latin typeface="Times New Roman" pitchFamily="18" charset="0"/>
                <a:cs typeface="Times New Roman" pitchFamily="18" charset="0"/>
              </a:rPr>
              <a:t>, </a:t>
            </a:r>
            <a:r>
              <a:rPr lang="en-US" sz="3400" b="1" dirty="0" err="1">
                <a:solidFill>
                  <a:srgbClr val="FF3399"/>
                </a:solidFill>
                <a:latin typeface="Times New Roman" pitchFamily="18" charset="0"/>
                <a:cs typeface="Times New Roman" pitchFamily="18" charset="0"/>
              </a:rPr>
              <a:t>rước</a:t>
            </a:r>
            <a:r>
              <a:rPr lang="en-US" sz="3400" b="1" dirty="0">
                <a:solidFill>
                  <a:srgbClr val="FF3399"/>
                </a:solidFill>
                <a:latin typeface="Times New Roman" pitchFamily="18" charset="0"/>
                <a:cs typeface="Times New Roman" pitchFamily="18" charset="0"/>
              </a:rPr>
              <a:t> </a:t>
            </a:r>
            <a:r>
              <a:rPr lang="en-US" sz="3400" b="1" dirty="0" err="1">
                <a:solidFill>
                  <a:srgbClr val="FF3399"/>
                </a:solidFill>
                <a:latin typeface="Times New Roman" pitchFamily="18" charset="0"/>
                <a:cs typeface="Times New Roman" pitchFamily="18" charset="0"/>
              </a:rPr>
              <a:t>đèn</a:t>
            </a:r>
            <a:r>
              <a:rPr lang="en-US" sz="3400" b="1" dirty="0">
                <a:solidFill>
                  <a:srgbClr val="FF3399"/>
                </a:solidFill>
                <a:latin typeface="Times New Roman" pitchFamily="18" charset="0"/>
                <a:cs typeface="Times New Roman" pitchFamily="18" charset="0"/>
              </a:rPr>
              <a:t>…</a:t>
            </a:r>
          </a:p>
        </p:txBody>
      </p:sp>
      <p:sp>
        <p:nvSpPr>
          <p:cNvPr id="3" name="Rectangle 2"/>
          <p:cNvSpPr/>
          <p:nvPr/>
        </p:nvSpPr>
        <p:spPr>
          <a:xfrm>
            <a:off x="7452519" y="4707464"/>
            <a:ext cx="4038602" cy="1661993"/>
          </a:xfrm>
          <a:prstGeom prst="rect">
            <a:avLst/>
          </a:prstGeom>
        </p:spPr>
        <p:txBody>
          <a:bodyPr wrap="square">
            <a:spAutoFit/>
          </a:bodyPr>
          <a:lstStyle/>
          <a:p>
            <a:pPr algn="just"/>
            <a:r>
              <a:rPr lang="en-US" sz="3400" b="1" dirty="0" err="1">
                <a:solidFill>
                  <a:srgbClr val="FF3399"/>
                </a:solidFill>
                <a:latin typeface="Times New Roman" pitchFamily="18" charset="0"/>
                <a:cs typeface="Times New Roman" pitchFamily="18" charset="0"/>
              </a:rPr>
              <a:t>dạy</a:t>
            </a:r>
            <a:r>
              <a:rPr lang="en-US" sz="3400" b="1" dirty="0">
                <a:solidFill>
                  <a:srgbClr val="FF3399"/>
                </a:solidFill>
                <a:latin typeface="Times New Roman" pitchFamily="18" charset="0"/>
                <a:cs typeface="Times New Roman" pitchFamily="18" charset="0"/>
              </a:rPr>
              <a:t> </a:t>
            </a:r>
            <a:r>
              <a:rPr lang="en-US" sz="3400" b="1" dirty="0" err="1">
                <a:solidFill>
                  <a:srgbClr val="FF3399"/>
                </a:solidFill>
                <a:latin typeface="Times New Roman" pitchFamily="18" charset="0"/>
                <a:cs typeface="Times New Roman" pitchFamily="18" charset="0"/>
              </a:rPr>
              <a:t>học</a:t>
            </a:r>
            <a:r>
              <a:rPr lang="en-US" sz="3400" b="1" dirty="0">
                <a:solidFill>
                  <a:srgbClr val="FF3399"/>
                </a:solidFill>
                <a:latin typeface="Times New Roman" pitchFamily="18" charset="0"/>
                <a:cs typeface="Times New Roman" pitchFamily="18" charset="0"/>
              </a:rPr>
              <a:t>, </a:t>
            </a:r>
            <a:r>
              <a:rPr lang="en-US" sz="3400" b="1" dirty="0" err="1">
                <a:solidFill>
                  <a:srgbClr val="FF3399"/>
                </a:solidFill>
                <a:latin typeface="Times New Roman" pitchFamily="18" charset="0"/>
                <a:cs typeface="Times New Roman" pitchFamily="18" charset="0"/>
              </a:rPr>
              <a:t>ngủ</a:t>
            </a:r>
            <a:r>
              <a:rPr lang="en-US" sz="3400" b="1" dirty="0">
                <a:solidFill>
                  <a:srgbClr val="FF3399"/>
                </a:solidFill>
                <a:latin typeface="Times New Roman" pitchFamily="18" charset="0"/>
                <a:cs typeface="Times New Roman" pitchFamily="18" charset="0"/>
              </a:rPr>
              <a:t> </a:t>
            </a:r>
            <a:r>
              <a:rPr lang="en-US" sz="3400" b="1" dirty="0" err="1">
                <a:solidFill>
                  <a:srgbClr val="FF3399"/>
                </a:solidFill>
                <a:latin typeface="Times New Roman" pitchFamily="18" charset="0"/>
                <a:cs typeface="Times New Roman" pitchFamily="18" charset="0"/>
              </a:rPr>
              <a:t>dậy</a:t>
            </a:r>
            <a:r>
              <a:rPr lang="en-US" sz="3400" b="1" dirty="0">
                <a:solidFill>
                  <a:srgbClr val="FF3399"/>
                </a:solidFill>
                <a:latin typeface="Times New Roman" pitchFamily="18" charset="0"/>
                <a:cs typeface="Times New Roman" pitchFamily="18" charset="0"/>
              </a:rPr>
              <a:t>, </a:t>
            </a:r>
            <a:r>
              <a:rPr lang="en-US" sz="3400" b="1" dirty="0" err="1">
                <a:solidFill>
                  <a:srgbClr val="FF3399"/>
                </a:solidFill>
                <a:latin typeface="Times New Roman" pitchFamily="18" charset="0"/>
                <a:cs typeface="Times New Roman" pitchFamily="18" charset="0"/>
              </a:rPr>
              <a:t>để</a:t>
            </a:r>
            <a:r>
              <a:rPr lang="en-US" sz="3400" b="1" dirty="0">
                <a:solidFill>
                  <a:srgbClr val="FF3399"/>
                </a:solidFill>
                <a:latin typeface="Times New Roman" pitchFamily="18" charset="0"/>
                <a:cs typeface="Times New Roman" pitchFamily="18" charset="0"/>
              </a:rPr>
              <a:t> </a:t>
            </a:r>
            <a:r>
              <a:rPr lang="en-US" sz="3400" b="1" dirty="0" err="1">
                <a:solidFill>
                  <a:srgbClr val="FF3399"/>
                </a:solidFill>
                <a:latin typeface="Times New Roman" pitchFamily="18" charset="0"/>
                <a:cs typeface="Times New Roman" pitchFamily="18" charset="0"/>
              </a:rPr>
              <a:t>dành</a:t>
            </a:r>
            <a:r>
              <a:rPr lang="en-US" sz="3400" b="1" dirty="0">
                <a:solidFill>
                  <a:srgbClr val="FF3399"/>
                </a:solidFill>
                <a:latin typeface="Times New Roman" pitchFamily="18" charset="0"/>
                <a:cs typeface="Times New Roman" pitchFamily="18" charset="0"/>
              </a:rPr>
              <a:t>, </a:t>
            </a:r>
            <a:r>
              <a:rPr lang="en-US" sz="3400" b="1" dirty="0" err="1">
                <a:solidFill>
                  <a:srgbClr val="FF3399"/>
                </a:solidFill>
                <a:latin typeface="Times New Roman" pitchFamily="18" charset="0"/>
                <a:cs typeface="Times New Roman" pitchFamily="18" charset="0"/>
              </a:rPr>
              <a:t>dặn</a:t>
            </a:r>
            <a:r>
              <a:rPr lang="en-US" sz="3400" b="1" dirty="0">
                <a:solidFill>
                  <a:srgbClr val="FF3399"/>
                </a:solidFill>
                <a:latin typeface="Times New Roman" pitchFamily="18" charset="0"/>
                <a:cs typeface="Times New Roman" pitchFamily="18" charset="0"/>
              </a:rPr>
              <a:t> </a:t>
            </a:r>
            <a:r>
              <a:rPr lang="en-US" sz="3400" b="1" dirty="0" err="1">
                <a:solidFill>
                  <a:srgbClr val="FF3399"/>
                </a:solidFill>
                <a:latin typeface="Times New Roman" pitchFamily="18" charset="0"/>
                <a:cs typeface="Times New Roman" pitchFamily="18" charset="0"/>
              </a:rPr>
              <a:t>dò</a:t>
            </a:r>
            <a:r>
              <a:rPr lang="en-US" sz="3400" b="1" dirty="0">
                <a:solidFill>
                  <a:srgbClr val="FF3399"/>
                </a:solidFill>
                <a:latin typeface="Times New Roman" pitchFamily="18" charset="0"/>
                <a:cs typeface="Times New Roman" pitchFamily="18" charset="0"/>
              </a:rPr>
              <a:t>, </a:t>
            </a:r>
            <a:r>
              <a:rPr lang="en-US" sz="3400" b="1" dirty="0" err="1">
                <a:solidFill>
                  <a:srgbClr val="FF3399"/>
                </a:solidFill>
                <a:latin typeface="Times New Roman" pitchFamily="18" charset="0"/>
                <a:cs typeface="Times New Roman" pitchFamily="18" charset="0"/>
              </a:rPr>
              <a:t>dìu</a:t>
            </a:r>
            <a:r>
              <a:rPr lang="en-US" sz="3400" b="1" dirty="0">
                <a:solidFill>
                  <a:srgbClr val="FF3399"/>
                </a:solidFill>
                <a:latin typeface="Times New Roman" pitchFamily="18" charset="0"/>
                <a:cs typeface="Times New Roman" pitchFamily="18" charset="0"/>
              </a:rPr>
              <a:t> </a:t>
            </a:r>
            <a:r>
              <a:rPr lang="en-US" sz="3400" b="1" dirty="0" err="1">
                <a:solidFill>
                  <a:srgbClr val="FF3399"/>
                </a:solidFill>
                <a:latin typeface="Times New Roman" pitchFamily="18" charset="0"/>
                <a:cs typeface="Times New Roman" pitchFamily="18" charset="0"/>
              </a:rPr>
              <a:t>dắt</a:t>
            </a:r>
            <a:r>
              <a:rPr lang="en-US" sz="3400" b="1" dirty="0">
                <a:solidFill>
                  <a:srgbClr val="FF3399"/>
                </a:solidFill>
                <a:latin typeface="Times New Roman" pitchFamily="18" charset="0"/>
                <a:cs typeface="Times New Roman" pitchFamily="18" charset="0"/>
              </a:rPr>
              <a:t>…</a:t>
            </a:r>
          </a:p>
        </p:txBody>
      </p:sp>
      <p:sp>
        <p:nvSpPr>
          <p:cNvPr id="4" name="Rectangle 3"/>
          <p:cNvSpPr/>
          <p:nvPr/>
        </p:nvSpPr>
        <p:spPr>
          <a:xfrm>
            <a:off x="11795919" y="4722674"/>
            <a:ext cx="3962400" cy="1661993"/>
          </a:xfrm>
          <a:prstGeom prst="rect">
            <a:avLst/>
          </a:prstGeom>
        </p:spPr>
        <p:txBody>
          <a:bodyPr wrap="square">
            <a:spAutoFit/>
          </a:bodyPr>
          <a:lstStyle/>
          <a:p>
            <a:pPr algn="just"/>
            <a:r>
              <a:rPr lang="en-US" sz="3400" b="1">
                <a:solidFill>
                  <a:srgbClr val="FF3399"/>
                </a:solidFill>
                <a:latin typeface="Times New Roman" pitchFamily="18" charset="0"/>
                <a:cs typeface="Times New Roman" pitchFamily="18" charset="0"/>
              </a:rPr>
              <a:t>giảng bài, giành giật, giục giã, gặt giũ, giấu giếm ... </a:t>
            </a:r>
            <a:endParaRPr lang="en-US" sz="3400"/>
          </a:p>
        </p:txBody>
      </p:sp>
      <p:sp>
        <p:nvSpPr>
          <p:cNvPr id="5" name="Rectangle 4"/>
          <p:cNvSpPr/>
          <p:nvPr/>
        </p:nvSpPr>
        <p:spPr>
          <a:xfrm>
            <a:off x="3185320" y="6688664"/>
            <a:ext cx="3975926" cy="1661993"/>
          </a:xfrm>
          <a:prstGeom prst="rect">
            <a:avLst/>
          </a:prstGeom>
        </p:spPr>
        <p:txBody>
          <a:bodyPr wrap="square">
            <a:spAutoFit/>
          </a:bodyPr>
          <a:lstStyle/>
          <a:p>
            <a:pPr algn="just"/>
            <a:r>
              <a:rPr lang="en-US" sz="3400" b="1">
                <a:solidFill>
                  <a:srgbClr val="FF3399"/>
                </a:solidFill>
                <a:latin typeface="Times New Roman" pitchFamily="18" charset="0"/>
                <a:cs typeface="Times New Roman" pitchFamily="18" charset="0"/>
              </a:rPr>
              <a:t>rét, rậm rạp, rực rỡ, rộn ràng, rắn chắc, rườm rà…</a:t>
            </a:r>
            <a:endParaRPr lang="en-US" sz="3400" b="1" dirty="0">
              <a:solidFill>
                <a:srgbClr val="FF3399"/>
              </a:solidFill>
              <a:latin typeface="Times New Roman" pitchFamily="18" charset="0"/>
              <a:cs typeface="Times New Roman" pitchFamily="18" charset="0"/>
            </a:endParaRPr>
          </a:p>
        </p:txBody>
      </p:sp>
      <p:sp>
        <p:nvSpPr>
          <p:cNvPr id="6" name="Rectangle 5"/>
          <p:cNvSpPr/>
          <p:nvPr/>
        </p:nvSpPr>
        <p:spPr>
          <a:xfrm>
            <a:off x="7452520" y="6781800"/>
            <a:ext cx="4038600" cy="1661993"/>
          </a:xfrm>
          <a:prstGeom prst="rect">
            <a:avLst/>
          </a:prstGeom>
        </p:spPr>
        <p:txBody>
          <a:bodyPr wrap="square">
            <a:spAutoFit/>
          </a:bodyPr>
          <a:lstStyle/>
          <a:p>
            <a:pPr algn="just"/>
            <a:r>
              <a:rPr lang="en-US" sz="3400" b="1">
                <a:solidFill>
                  <a:srgbClr val="FF3399"/>
                </a:solidFill>
                <a:latin typeface="Times New Roman" pitchFamily="18" charset="0"/>
                <a:cs typeface="Times New Roman" pitchFamily="18" charset="0"/>
              </a:rPr>
              <a:t>dịu dàng, mạnh dạn, dũng cảm, duyên dáng, dễ thương …</a:t>
            </a:r>
            <a:endParaRPr lang="en-US" sz="3400"/>
          </a:p>
        </p:txBody>
      </p:sp>
      <p:sp>
        <p:nvSpPr>
          <p:cNvPr id="7" name="Rectangle 6"/>
          <p:cNvSpPr/>
          <p:nvPr/>
        </p:nvSpPr>
        <p:spPr>
          <a:xfrm>
            <a:off x="11795919" y="6781800"/>
            <a:ext cx="3962400" cy="1661993"/>
          </a:xfrm>
          <a:prstGeom prst="rect">
            <a:avLst/>
          </a:prstGeom>
        </p:spPr>
        <p:txBody>
          <a:bodyPr wrap="square">
            <a:spAutoFit/>
          </a:bodyPr>
          <a:lstStyle/>
          <a:p>
            <a:pPr algn="just"/>
            <a:r>
              <a:rPr lang="en-US" sz="3400" b="1">
                <a:solidFill>
                  <a:srgbClr val="FF3399"/>
                </a:solidFill>
                <a:latin typeface="Times New Roman" pitchFamily="18" charset="0"/>
                <a:cs typeface="Times New Roman" pitchFamily="18" charset="0"/>
              </a:rPr>
              <a:t>già, giòn, giỏi, giá buốt, giàu có, giản dị …</a:t>
            </a:r>
            <a:endParaRPr lang="en-US" sz="3400" b="1" dirty="0">
              <a:solidFill>
                <a:srgbClr val="FF3399"/>
              </a:solidFill>
              <a:latin typeface="Times New Roman" pitchFamily="18" charset="0"/>
              <a:cs typeface="Times New Roman" pitchFamily="18" charset="0"/>
            </a:endParaRPr>
          </a:p>
        </p:txBody>
      </p:sp>
      <p:cxnSp>
        <p:nvCxnSpPr>
          <p:cNvPr id="17" name="Straight Connector 16"/>
          <p:cNvCxnSpPr/>
          <p:nvPr/>
        </p:nvCxnSpPr>
        <p:spPr>
          <a:xfrm>
            <a:off x="5666315" y="2819400"/>
            <a:ext cx="1752600" cy="0"/>
          </a:xfrm>
          <a:prstGeom prst="line">
            <a:avLst/>
          </a:prstGeom>
          <a:ln>
            <a:solidFill>
              <a:srgbClr val="FF6600"/>
            </a:solidFill>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8671719" y="2819400"/>
            <a:ext cx="1752600" cy="0"/>
          </a:xfrm>
          <a:prstGeom prst="line">
            <a:avLst/>
          </a:prstGeom>
          <a:ln>
            <a:solidFill>
              <a:srgbClr val="FF6600"/>
            </a:solidFill>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345000539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3"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 name="ISPRING_LMS_API_VERSION" val="SCORM 2004 (4th edition)"/>
  <p:tag name="ISPRING_ULTRA_SCORM_COURSE_ID" val="F44D55AE-9DFF-4C69-9DB8-F20B32B98985"/>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v\uFFFDW6{2CA004F4-1C73-4D60-91DC-24D16BD44B0C}&quot;,&quot;C:\\Users\\Admin\\Desktop\\Bai 11 LOI GIAI TOAN DAC BIET (T3)&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11 loi giai toan dac biet (t3)"/>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GENSWF_SLIDE_UID" val="{47A086F4-B15E-42AC-9A72-B3F248346BA7}:327"/>
</p:tagLst>
</file>

<file path=ppt/tags/tag3.xml><?xml version="1.0" encoding="utf-8"?>
<p:tagLst xmlns:a="http://schemas.openxmlformats.org/drawingml/2006/main" xmlns:r="http://schemas.openxmlformats.org/officeDocument/2006/relationships" xmlns:p="http://schemas.openxmlformats.org/presentationml/2006/main">
  <p:tag name="GENSWF_SLIDE_UID" val="{F5A79E92-6F27-48D3-BB91-EB8964A126D6}:408"/>
</p:tagLst>
</file>

<file path=ppt/tags/tag4.xml><?xml version="1.0" encoding="utf-8"?>
<p:tagLst xmlns:a="http://schemas.openxmlformats.org/drawingml/2006/main" xmlns:r="http://schemas.openxmlformats.org/officeDocument/2006/relationships" xmlns:p="http://schemas.openxmlformats.org/presentationml/2006/main">
  <p:tag name="GENSWF_SLIDE_UID" val="{968D1E82-332D-4F6A-9EFE-5D34F74DAD99}:444"/>
</p:tagLst>
</file>

<file path=ppt/tags/tag5.xml><?xml version="1.0" encoding="utf-8"?>
<p:tagLst xmlns:a="http://schemas.openxmlformats.org/drawingml/2006/main" xmlns:r="http://schemas.openxmlformats.org/officeDocument/2006/relationships" xmlns:p="http://schemas.openxmlformats.org/presentationml/2006/main">
  <p:tag name="GENSWF_SLIDE_UID" val="{C2C2C287-671E-43AE-8A48-F2DB438AF430}:445"/>
</p:tagLst>
</file>

<file path=ppt/tags/tag6.xml><?xml version="1.0" encoding="utf-8"?>
<p:tagLst xmlns:a="http://schemas.openxmlformats.org/drawingml/2006/main" xmlns:r="http://schemas.openxmlformats.org/officeDocument/2006/relationships" xmlns:p="http://schemas.openxmlformats.org/presentationml/2006/main">
  <p:tag name="GENSWF_SLIDE_UID" val="{D848CF97-E5A6-49E7-A123-8321F9ADFBA6}:437"/>
</p:tagLst>
</file>

<file path=ppt/tags/tag7.xml><?xml version="1.0" encoding="utf-8"?>
<p:tagLst xmlns:a="http://schemas.openxmlformats.org/drawingml/2006/main" xmlns:r="http://schemas.openxmlformats.org/officeDocument/2006/relationships" xmlns:p="http://schemas.openxmlformats.org/presentationml/2006/main">
  <p:tag name="GENSWF_SLIDE_UID" val="{614AC699-6CD7-44CE-8413-793BBC8095B4}:438"/>
</p:tagLst>
</file>

<file path=ppt/tags/tag8.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 name="GENSWF_SLIDE_UID" val="{C821655A-6FF0-4035-A731-6A2631F6EDCE}:34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9804</TotalTime>
  <Words>420</Words>
  <Application>Microsoft Office PowerPoint</Application>
  <PresentationFormat>Custom</PresentationFormat>
  <Paragraphs>59</Paragraphs>
  <Slides>7</Slides>
  <Notes>7</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11 loi giai toan dac biet (t3)</dc:title>
  <dc:creator>Le Hong Minh</dc:creator>
  <cp:lastModifiedBy>Nhật Lệ lô</cp:lastModifiedBy>
  <cp:revision>1142</cp:revision>
  <dcterms:created xsi:type="dcterms:W3CDTF">2008-09-09T22:52:10Z</dcterms:created>
  <dcterms:modified xsi:type="dcterms:W3CDTF">2025-10-18T04:11:40Z</dcterms:modified>
</cp:coreProperties>
</file>