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7" r:id="rId2"/>
    <p:sldId id="260" r:id="rId3"/>
    <p:sldId id="258" r:id="rId4"/>
    <p:sldId id="2649" r:id="rId5"/>
    <p:sldId id="2648" r:id="rId6"/>
    <p:sldId id="2639" r:id="rId7"/>
    <p:sldId id="2640" r:id="rId8"/>
    <p:sldId id="2675" r:id="rId9"/>
    <p:sldId id="2668" r:id="rId10"/>
    <p:sldId id="2676" r:id="rId11"/>
    <p:sldId id="2669" r:id="rId12"/>
    <p:sldId id="2677" r:id="rId13"/>
    <p:sldId id="2670" r:id="rId14"/>
    <p:sldId id="2678" r:id="rId15"/>
    <p:sldId id="2671" r:id="rId16"/>
    <p:sldId id="2679" r:id="rId17"/>
    <p:sldId id="2672" r:id="rId18"/>
    <p:sldId id="2680" r:id="rId19"/>
    <p:sldId id="2673" r:id="rId20"/>
    <p:sldId id="2682" r:id="rId21"/>
    <p:sldId id="2674" r:id="rId22"/>
    <p:sldId id="2647" r:id="rId23"/>
    <p:sldId id="263" r:id="rId24"/>
    <p:sldId id="2638" r:id="rId25"/>
    <p:sldId id="2664" r:id="rId26"/>
    <p:sldId id="2637" r:id="rId27"/>
    <p:sldId id="2654" r:id="rId28"/>
    <p:sldId id="26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40D93-6919-4575-AC22-7281DE402F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57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151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262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91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653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888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5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984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363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328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3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71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7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74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Admin\Downloads\B&#192;I%2015\B&#192;I%202\B&#192;I%202%20(Published)\index.htm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slide" Target="slide2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.co/gemini/share/8dc39e31d539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GIF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914685" y="1735594"/>
            <a:ext cx="1036262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Thin" panose="000003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VỀ DỰ GIỜ LỚP 3C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kumimoji="0" lang="en-US" sz="6000" b="1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Banner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Banner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5541" b="-1"/>
          <a:stretch/>
        </p:blipFill>
        <p:spPr>
          <a:xfrm>
            <a:off x="26126" y="4887557"/>
            <a:ext cx="3294606" cy="1967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5" y="393963"/>
            <a:ext cx="1050792" cy="5721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9" y="959260"/>
            <a:ext cx="768510" cy="1349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4" b="89640" l="2830" r="957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18" y="4740105"/>
            <a:ext cx="2019582" cy="2114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063" l="73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12807">
            <a:off x="7400702" y="5358124"/>
            <a:ext cx="1305107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709" l="4908" r="95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2392" y="5043234"/>
            <a:ext cx="1552792" cy="1800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 (online-video-cutter.com) (3)">
            <a:hlinkClick r:id="" action="ppaction://media"/>
            <a:extLst>
              <a:ext uri="{FF2B5EF4-FFF2-40B4-BE49-F238E27FC236}">
                <a16:creationId xmlns:a16="http://schemas.microsoft.com/office/drawing/2014/main" id="{21BF4D23-8824-4174-86F0-49190261B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300" y="-64294"/>
            <a:ext cx="12306300" cy="69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68965"/>
            <a:ext cx="12084050" cy="6409055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3209224" y="1953892"/>
            <a:ext cx="450342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E0F0879-EFD4-4952-90B0-8507038E69DD}"/>
              </a:ext>
            </a:extLst>
          </p:cNvPr>
          <p:cNvSpPr/>
          <p:nvPr/>
        </p:nvSpPr>
        <p:spPr>
          <a:xfrm>
            <a:off x="3298676" y="1953892"/>
            <a:ext cx="5048951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endParaRPr kumimoji="0" lang="en-US" altLang="vi-VN" sz="9600" b="1" i="0" u="none" strike="noStrike" kern="1200" cap="none" spc="0" normalizeH="0" baseline="0" noProof="0" dirty="0">
              <a:ln>
                <a:noFill/>
              </a:ln>
              <a:solidFill>
                <a:srgbClr val="43434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 (online-video-cutter.com) (4)">
            <a:hlinkClick r:id="" action="ppaction://media"/>
            <a:extLst>
              <a:ext uri="{FF2B5EF4-FFF2-40B4-BE49-F238E27FC236}">
                <a16:creationId xmlns:a16="http://schemas.microsoft.com/office/drawing/2014/main" id="{89B77D4E-C2FC-454A-BB53-F1FC682A9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68965"/>
            <a:ext cx="12084050" cy="6409055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3209224" y="1953892"/>
            <a:ext cx="523096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E0F0879-EFD4-4952-90B0-8507038E69DD}"/>
              </a:ext>
            </a:extLst>
          </p:cNvPr>
          <p:cNvSpPr/>
          <p:nvPr/>
        </p:nvSpPr>
        <p:spPr>
          <a:xfrm>
            <a:off x="2914920" y="1910860"/>
            <a:ext cx="6362159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endParaRPr kumimoji="0" lang="en-US" altLang="vi-VN" sz="9600" b="1" i="0" u="none" strike="noStrike" kern="1200" cap="none" spc="0" normalizeH="0" baseline="0" noProof="0" dirty="0">
              <a:ln>
                <a:noFill/>
              </a:ln>
              <a:solidFill>
                <a:srgbClr val="43434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 (online-video-cutter.com) (5)">
            <a:hlinkClick r:id="" action="ppaction://media"/>
            <a:extLst>
              <a:ext uri="{FF2B5EF4-FFF2-40B4-BE49-F238E27FC236}">
                <a16:creationId xmlns:a16="http://schemas.microsoft.com/office/drawing/2014/main" id="{7305F59D-875E-4263-8B7B-40BF4CB83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1246293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68965"/>
            <a:ext cx="12084050" cy="6409055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3209224" y="1953892"/>
            <a:ext cx="523096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E0F0879-EFD4-4952-90B0-8507038E69DD}"/>
              </a:ext>
            </a:extLst>
          </p:cNvPr>
          <p:cNvSpPr/>
          <p:nvPr/>
        </p:nvSpPr>
        <p:spPr>
          <a:xfrm>
            <a:off x="2984494" y="1953892"/>
            <a:ext cx="6362159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  <a:endParaRPr kumimoji="0" lang="en-US" altLang="vi-VN" sz="9600" b="1" i="0" u="none" strike="noStrike" kern="1200" cap="none" spc="0" normalizeH="0" baseline="0" noProof="0" dirty="0">
              <a:ln>
                <a:noFill/>
              </a:ln>
              <a:solidFill>
                <a:srgbClr val="43434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7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B3E10CD1-6CE9-4194-A7A4-33C36A905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68965"/>
            <a:ext cx="12084050" cy="6409055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3209224" y="1953892"/>
            <a:ext cx="523096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E0F0879-EFD4-4952-90B0-8507038E69DD}"/>
              </a:ext>
            </a:extLst>
          </p:cNvPr>
          <p:cNvSpPr/>
          <p:nvPr/>
        </p:nvSpPr>
        <p:spPr>
          <a:xfrm>
            <a:off x="3004373" y="1953892"/>
            <a:ext cx="6362159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altLang="vi-VN" sz="9600" b="1" i="0" u="none" strike="noStrike" kern="1200" cap="none" spc="0" normalizeH="0" baseline="0" noProof="0" dirty="0">
              <a:ln>
                <a:noFill/>
              </a:ln>
              <a:solidFill>
                <a:srgbClr val="43434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3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65A0B8F2-7CAC-4CD1-9F28-F3A0CC842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1"/>
            <a:ext cx="12378265" cy="69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68965"/>
            <a:ext cx="12084050" cy="6409055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3209224" y="1953892"/>
            <a:ext cx="523096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E0F0879-EFD4-4952-90B0-8507038E69DD}"/>
              </a:ext>
            </a:extLst>
          </p:cNvPr>
          <p:cNvSpPr/>
          <p:nvPr/>
        </p:nvSpPr>
        <p:spPr>
          <a:xfrm>
            <a:off x="3004373" y="1910860"/>
            <a:ext cx="6362159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kumimoji="0" lang="en-US" altLang="vi-VN" sz="9600" b="1" i="0" u="none" strike="noStrike" kern="1200" cap="none" spc="0" normalizeH="0" baseline="0" noProof="0" dirty="0">
              <a:ln>
                <a:noFill/>
              </a:ln>
              <a:solidFill>
                <a:srgbClr val="43434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 (online-video-cutter.com) (3)">
            <a:hlinkClick r:id="" action="ppaction://media"/>
            <a:extLst>
              <a:ext uri="{FF2B5EF4-FFF2-40B4-BE49-F238E27FC236}">
                <a16:creationId xmlns:a16="http://schemas.microsoft.com/office/drawing/2014/main" id="{21BF4D23-8824-4174-86F0-49190261B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300" y="-64294"/>
            <a:ext cx="12306300" cy="69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415010"/>
            <a:ext cx="12084050" cy="6409055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3209224" y="1953892"/>
            <a:ext cx="523096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E0F0879-EFD4-4952-90B0-8507038E69DD}"/>
              </a:ext>
            </a:extLst>
          </p:cNvPr>
          <p:cNvSpPr/>
          <p:nvPr/>
        </p:nvSpPr>
        <p:spPr>
          <a:xfrm>
            <a:off x="2914920" y="1915117"/>
            <a:ext cx="6362159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endParaRPr kumimoji="0" lang="en-US" altLang="vi-VN" sz="9600" b="1" i="0" u="none" strike="noStrike" kern="1200" cap="none" spc="0" normalizeH="0" baseline="0" noProof="0" dirty="0">
              <a:ln>
                <a:noFill/>
              </a:ln>
              <a:solidFill>
                <a:srgbClr val="43434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751548" y="4244195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4CE4F30-6685-448B-ADA2-473060D40E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8881427" y="4194157"/>
            <a:ext cx="1991995" cy="165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38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2117;p60">
            <a:hlinkClick r:id="rId6" action="ppaction://hlinkfile"/>
            <a:extLst>
              <a:ext uri="{FF2B5EF4-FFF2-40B4-BE49-F238E27FC236}">
                <a16:creationId xmlns:a16="http://schemas.microsoft.com/office/drawing/2014/main" id="{5EE47A1C-B7EB-434A-9016-AC9F9649FA50}"/>
              </a:ext>
            </a:extLst>
          </p:cNvPr>
          <p:cNvSpPr/>
          <p:nvPr/>
        </p:nvSpPr>
        <p:spPr>
          <a:xfrm>
            <a:off x="10191101" y="1899451"/>
            <a:ext cx="1786758" cy="2051876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72081" y="-93184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730780" y="2157914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634264" y="3746628"/>
            <a:ext cx="59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8181531" y="2279390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8047178" y="3755210"/>
            <a:ext cx="772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6" y="2255660"/>
            <a:ext cx="3887704" cy="2857584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3801500" cy="2802750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DA5522A-6FA8-4D0C-BB71-2A7A8B8CACC6}"/>
              </a:ext>
            </a:extLst>
          </p:cNvPr>
          <p:cNvSpPr txBox="1"/>
          <p:nvPr/>
        </p:nvSpPr>
        <p:spPr>
          <a:xfrm>
            <a:off x="865595" y="413113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c)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01E49-1A1C-47C1-8CF9-130287A4FD1A}"/>
              </a:ext>
            </a:extLst>
          </p:cNvPr>
          <p:cNvSpPr txBox="1"/>
          <p:nvPr/>
        </p:nvSpPr>
        <p:spPr>
          <a:xfrm>
            <a:off x="5904964" y="4217032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205422"/>
            <a:ext cx="12084050" cy="6409055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920B2F9-7663-4B74-AC72-1C483DC17491}"/>
              </a:ext>
            </a:extLst>
          </p:cNvPr>
          <p:cNvSpPr txBox="1"/>
          <p:nvPr/>
        </p:nvSpPr>
        <p:spPr>
          <a:xfrm>
            <a:off x="854766" y="2633165"/>
            <a:ext cx="106348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linkClick r:id="rId4"/>
              </a:rPr>
              <a:t>https://g.co/gemini/share/8dc39e31d539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148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503646" y="1134290"/>
            <a:ext cx="9512463" cy="1940957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22521" y="924740"/>
            <a:ext cx="1439545" cy="1179830"/>
            <a:chOff x="568" y="1036"/>
            <a:chExt cx="2267" cy="1858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68" y="1102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135" y="1036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3424679" y="238823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7589628" y="243899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2912217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5026781" y="2920033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6799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-192437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55" y="1810842"/>
            <a:ext cx="2332966" cy="3169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777" y="1802463"/>
            <a:ext cx="2391635" cy="3169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858" y="1802463"/>
            <a:ext cx="2175630" cy="31693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0A57C19-14B7-4774-86EF-CAC525BF20E9}"/>
              </a:ext>
            </a:extLst>
          </p:cNvPr>
          <p:cNvGrpSpPr/>
          <p:nvPr/>
        </p:nvGrpSpPr>
        <p:grpSpPr>
          <a:xfrm>
            <a:off x="2014246" y="5200650"/>
            <a:ext cx="5558242" cy="1687530"/>
            <a:chOff x="-708" y="6666"/>
            <a:chExt cx="6313" cy="3492"/>
          </a:xfrm>
        </p:grpSpPr>
        <p:grpSp>
          <p:nvGrpSpPr>
            <p:cNvPr id="12" name="组合 2">
              <a:extLst>
                <a:ext uri="{FF2B5EF4-FFF2-40B4-BE49-F238E27FC236}">
                  <a16:creationId xmlns:a16="http://schemas.microsoft.com/office/drawing/2014/main" id="{64DE41D1-9CE7-4906-A029-A3F258B8770E}"/>
                </a:ext>
              </a:extLst>
            </p:cNvPr>
            <p:cNvGrpSpPr/>
            <p:nvPr/>
          </p:nvGrpSpPr>
          <p:grpSpPr>
            <a:xfrm>
              <a:off x="430" y="6666"/>
              <a:ext cx="4515" cy="3492"/>
              <a:chOff x="-100229" y="2095168"/>
              <a:chExt cx="5733263" cy="5158534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884FC85C-B596-4D99-89E4-445A6F5612E7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733263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9791CE42-B4B0-4A69-80E7-80182CB7E5A1}"/>
                  </a:ext>
                </a:extLst>
              </p:cNvPr>
              <p:cNvSpPr/>
              <p:nvPr/>
            </p:nvSpPr>
            <p:spPr>
              <a:xfrm>
                <a:off x="34223" y="2247317"/>
                <a:ext cx="5502368" cy="4849587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" name="Rounded Rectangle 1">
              <a:extLst>
                <a:ext uri="{FF2B5EF4-FFF2-40B4-BE49-F238E27FC236}">
                  <a16:creationId xmlns:a16="http://schemas.microsoft.com/office/drawing/2014/main" id="{33B243AF-516F-40B5-A544-F0B20655A9EF}"/>
                </a:ext>
              </a:extLst>
            </p:cNvPr>
            <p:cNvSpPr/>
            <p:nvPr/>
          </p:nvSpPr>
          <p:spPr>
            <a:xfrm>
              <a:off x="-708" y="7601"/>
              <a:ext cx="6313" cy="162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Trao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1’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D07A59-7A40-4B74-9946-C26C527F36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1018248" y="5447652"/>
            <a:ext cx="1770540" cy="14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3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2" y="15902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57" y="1712183"/>
            <a:ext cx="2313487" cy="3013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087" y="1839773"/>
            <a:ext cx="2313487" cy="3013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817" y="1712182"/>
            <a:ext cx="2313487" cy="3013139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1437639" y="3702501"/>
            <a:ext cx="287738" cy="1933371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1336346" y="4585709"/>
            <a:ext cx="888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1419409" y="4021690"/>
            <a:ext cx="382149" cy="387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085749">
            <a:off x="604015" y="1916607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208241" y="2515616"/>
            <a:ext cx="888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932446" y="2819079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20314586">
            <a:off x="2201991" y="1829170"/>
            <a:ext cx="218663" cy="2376631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2358190" y="2501170"/>
            <a:ext cx="888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1806593" y="2827905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4305601" y="2751820"/>
            <a:ext cx="495000" cy="67718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6629344" y="3880294"/>
            <a:ext cx="509478" cy="65876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6988484" y="2780395"/>
            <a:ext cx="509477" cy="65876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6194896" y="2784472"/>
            <a:ext cx="509478" cy="65876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9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390689" y="787170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4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28B0B3-FFD2-4E88-8B8B-39AF3AB120BE}"/>
              </a:ext>
            </a:extLst>
          </p:cNvPr>
          <p:cNvSpPr/>
          <p:nvPr/>
        </p:nvSpPr>
        <p:spPr>
          <a:xfrm>
            <a:off x="5391150" y="19050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5703A4-CE0B-412B-897D-D80765DDBD48}"/>
              </a:ext>
            </a:extLst>
          </p:cNvPr>
          <p:cNvSpPr/>
          <p:nvPr/>
        </p:nvSpPr>
        <p:spPr>
          <a:xfrm>
            <a:off x="2078348" y="1910151"/>
            <a:ext cx="88785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Bài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15 –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Tiết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1: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Luyện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tập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chung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4935265" y="3718260"/>
            <a:ext cx="6253455" cy="2565400"/>
            <a:chOff x="260" y="6066"/>
            <a:chExt cx="6313" cy="4040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377" y="6066"/>
              <a:ext cx="6080" cy="4040"/>
              <a:chOff x="-167455" y="1208182"/>
              <a:chExt cx="7719824" cy="5967121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67455" y="1208182"/>
                <a:ext cx="7719824" cy="59631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-100229" y="1368996"/>
                <a:ext cx="7585372" cy="5806307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260" y="7021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altLang="vi-V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altLang="vi-V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altLang="vi-V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altLang="vi-V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trao</a:t>
              </a:r>
              <a:r>
                <a:rPr lang="en-US" altLang="vi-V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altLang="vi-V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altLang="vi-V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altLang="vi-V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1’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playback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A08F9A71-152F-40A6-83E0-D95E2E8F5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01600" y="0"/>
            <a:ext cx="12084050" cy="6409055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3209224" y="1953892"/>
            <a:ext cx="450342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3 = ?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E0F0879-EFD4-4952-90B0-8507038E69DD}"/>
              </a:ext>
            </a:extLst>
          </p:cNvPr>
          <p:cNvSpPr/>
          <p:nvPr/>
        </p:nvSpPr>
        <p:spPr>
          <a:xfrm>
            <a:off x="3229102" y="1953892"/>
            <a:ext cx="5048951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3 = 18</a:t>
            </a:r>
          </a:p>
        </p:txBody>
      </p:sp>
    </p:spTree>
    <p:extLst>
      <p:ext uri="{BB962C8B-B14F-4D97-AF65-F5344CB8AC3E}">
        <p14:creationId xmlns:p14="http://schemas.microsoft.com/office/powerpoint/2010/main" val="279583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BD7AF61A-CB8B-4ABF-B150-F74D5414DC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1"/>
            <a:ext cx="12378265" cy="69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68965"/>
            <a:ext cx="12084050" cy="6409055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3209224" y="1953892"/>
            <a:ext cx="450342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5 = ?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E0F0879-EFD4-4952-90B0-8507038E69DD}"/>
              </a:ext>
            </a:extLst>
          </p:cNvPr>
          <p:cNvSpPr/>
          <p:nvPr/>
        </p:nvSpPr>
        <p:spPr>
          <a:xfrm>
            <a:off x="3209224" y="1941565"/>
            <a:ext cx="5048951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9600" b="1" noProof="0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en-US" alt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5 = </a:t>
            </a:r>
            <a:r>
              <a:rPr lang="en-US" altLang="vi-VN" sz="96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kumimoji="0" lang="en-US" altLang="vi-VN" sz="9600" b="1" i="0" u="none" strike="noStrike" kern="1200" cap="none" spc="0" normalizeH="0" baseline="0" noProof="0" dirty="0">
              <a:ln>
                <a:noFill/>
              </a:ln>
              <a:solidFill>
                <a:srgbClr val="43434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2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8" grpId="0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4C07DE-0EB2-4EA9-ABB9-1A796D8A5089}:267"/>
</p:tagLst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319</Words>
  <Application>Microsoft Office PowerPoint</Application>
  <PresentationFormat>Widescreen</PresentationFormat>
  <Paragraphs>80</Paragraphs>
  <Slides>28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Calibri</vt:lpstr>
      <vt:lpstr>Fredoka One</vt:lpstr>
      <vt:lpstr>Montserrat Thin</vt:lpstr>
      <vt:lpstr>Raleway</vt:lpstr>
      <vt:lpstr>Sitka Banner</vt:lpstr>
      <vt:lpstr>Romeo and Juliet Slideshow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Nhật Lệ lô</cp:lastModifiedBy>
  <cp:revision>74</cp:revision>
  <dcterms:created xsi:type="dcterms:W3CDTF">2022-07-02T08:20:57Z</dcterms:created>
  <dcterms:modified xsi:type="dcterms:W3CDTF">2025-10-18T04:16:58Z</dcterms:modified>
</cp:coreProperties>
</file>