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0" r:id="rId3"/>
    <p:sldId id="258" r:id="rId4"/>
    <p:sldId id="2649" r:id="rId5"/>
    <p:sldId id="2648" r:id="rId6"/>
    <p:sldId id="2665" r:id="rId7"/>
    <p:sldId id="2647" r:id="rId8"/>
    <p:sldId id="263" r:id="rId9"/>
    <p:sldId id="2638" r:id="rId10"/>
    <p:sldId id="2664" r:id="rId11"/>
    <p:sldId id="2637" r:id="rId12"/>
    <p:sldId id="2654" r:id="rId13"/>
    <p:sldId id="26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DA71-E038-4CED-8AD5-14BF3F4583B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0910-7440-4E0B-BA8D-846C6B5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0D93-6919-4575-AC22-7281DE402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88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5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5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3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3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96000" y="1692800"/>
            <a:ext cx="5420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95900" y="3787500"/>
            <a:ext cx="54204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200" lvl="1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9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3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61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90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07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84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09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33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4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1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762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27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6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612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47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91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029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71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879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97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3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1pPr>
            <a:lvl2pPr marL="1219200" lvl="1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2pPr>
            <a:lvl3pPr marL="1828800" lvl="2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3pPr>
            <a:lvl4pPr marL="2438400" lvl="3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4pPr>
            <a:lvl5pPr marL="3048000" lvl="4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5pPr>
            <a:lvl6pPr marL="3657600" lvl="5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6pPr>
            <a:lvl7pPr marL="4267200" lvl="6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7pPr>
            <a:lvl8pPr marL="4876800" lvl="7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8pPr>
            <a:lvl9pPr marL="5486400" lvl="8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519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3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18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59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2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35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8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0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98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34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74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.co/gemini/share/8dc39e31d53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dmin\Downloads\B&#192;I%2015\B&#192;I%202\B&#192;I%202%20(Published)\index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914685" y="1735594"/>
            <a:ext cx="1036262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Thin" panose="000003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CHÀO MỪNG QUÝ THẦY CÔ VỀ DỰ GIỜ LỚP 3C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Banner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kumimoji="0" lang="en-US" sz="6000" b="1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Banner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Banner" panose="02000505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5541" b="-1"/>
          <a:stretch/>
        </p:blipFill>
        <p:spPr>
          <a:xfrm>
            <a:off x="26126" y="4887557"/>
            <a:ext cx="3294606" cy="1967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32954C8E-A179-4810-ADF1-62EE40BDCA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5" y="393963"/>
            <a:ext cx="1050792" cy="572190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E5B7F36A-83E7-477F-840D-20AA01E0B2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9" y="959260"/>
            <a:ext cx="768510" cy="1349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4" b="89640" l="2830" r="957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2418" y="4740105"/>
            <a:ext cx="2019582" cy="2114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063" l="73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812807">
            <a:off x="7400702" y="5358124"/>
            <a:ext cx="1305107" cy="182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709" l="4908" r="95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2392" y="5043234"/>
            <a:ext cx="1552792" cy="1800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5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05422"/>
            <a:ext cx="12084050" cy="6409055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20B2F9-7663-4B74-AC72-1C483DC17491}"/>
              </a:ext>
            </a:extLst>
          </p:cNvPr>
          <p:cNvSpPr txBox="1"/>
          <p:nvPr/>
        </p:nvSpPr>
        <p:spPr>
          <a:xfrm>
            <a:off x="854766" y="2633165"/>
            <a:ext cx="106348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hlinkClick r:id="rId4"/>
              </a:rPr>
              <a:t>https://g.co/gemini/share/8dc39e31d539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48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5623511-2320-494A-BC40-617134D28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42" name="Picture 12" descr="Etoile_1">
            <a:extLst>
              <a:ext uri="{FF2B5EF4-FFF2-40B4-BE49-F238E27FC236}">
                <a16:creationId xmlns:a16="http://schemas.microsoft.com/office/drawing/2014/main" id="{A0F4FC1B-9519-41B2-86E7-7FEC08FF8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83F0CB-5863-426B-8C62-23F0FF6784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352944" y="4560107"/>
            <a:ext cx="1991995" cy="1658620"/>
          </a:xfrm>
          <a:prstGeom prst="rect">
            <a:avLst/>
          </a:prstGeom>
        </p:spPr>
      </p:pic>
      <p:pic>
        <p:nvPicPr>
          <p:cNvPr id="14" name="Picture 13" descr="Picture11">
            <a:hlinkClick r:id="rId7" action="ppaction://hlinksldjump"/>
            <a:extLst>
              <a:ext uri="{FF2B5EF4-FFF2-40B4-BE49-F238E27FC236}">
                <a16:creationId xmlns:a16="http://schemas.microsoft.com/office/drawing/2014/main" id="{4FB0B7A2-E9D6-4C65-A04B-0E23A52F2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738" y="5389417"/>
            <a:ext cx="3060065" cy="1097280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7C5FAA1-91EB-45C5-95D4-ECAEBDB15283}"/>
              </a:ext>
            </a:extLst>
          </p:cNvPr>
          <p:cNvSpPr/>
          <p:nvPr/>
        </p:nvSpPr>
        <p:spPr>
          <a:xfrm>
            <a:off x="1503646" y="1134290"/>
            <a:ext cx="9512463" cy="194095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 algn="just">
              <a:defRPr/>
            </a:pP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Khi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chuẩn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bị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buổi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chúc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mừng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sinh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nhật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cho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Nam,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5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6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li.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Hỏi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tất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bao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nhiêu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li?</a:t>
            </a:r>
            <a:endParaRPr kumimoji="0" lang="en-US" alt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6F087-47CF-46BC-B3AC-120F1ABBD135}"/>
              </a:ext>
            </a:extLst>
          </p:cNvPr>
          <p:cNvGrpSpPr/>
          <p:nvPr/>
        </p:nvGrpSpPr>
        <p:grpSpPr>
          <a:xfrm>
            <a:off x="122521" y="924740"/>
            <a:ext cx="1439545" cy="1179830"/>
            <a:chOff x="568" y="1036"/>
            <a:chExt cx="2267" cy="1858"/>
          </a:xfrm>
        </p:grpSpPr>
        <p:pic>
          <p:nvPicPr>
            <p:cNvPr id="17" name="图片 26">
              <a:extLst>
                <a:ext uri="{FF2B5EF4-FFF2-40B4-BE49-F238E27FC236}">
                  <a16:creationId xmlns:a16="http://schemas.microsoft.com/office/drawing/2014/main" id="{611D579C-7523-4E2F-8EDA-D3578A9C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68" y="1102"/>
              <a:ext cx="2267" cy="1698"/>
            </a:xfrm>
            <a:prstGeom prst="rect">
              <a:avLst/>
            </a:prstGeom>
          </p:spPr>
        </p:pic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D22F09AC-FB7A-4619-B832-D5AD864C3481}"/>
                </a:ext>
              </a:extLst>
            </p:cNvPr>
            <p:cNvSpPr/>
            <p:nvPr/>
          </p:nvSpPr>
          <p:spPr>
            <a:xfrm>
              <a:off x="1135" y="1036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13E53-2168-4A0C-9EE7-ABDD09F39AA4}"/>
              </a:ext>
            </a:extLst>
          </p:cNvPr>
          <p:cNvCxnSpPr/>
          <p:nvPr/>
        </p:nvCxnSpPr>
        <p:spPr>
          <a:xfrm>
            <a:off x="3424679" y="2388235"/>
            <a:ext cx="359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A6F3A-A06E-4B28-86DE-294B41137091}"/>
              </a:ext>
            </a:extLst>
          </p:cNvPr>
          <p:cNvCxnSpPr>
            <a:cxnSpLocks/>
          </p:cNvCxnSpPr>
          <p:nvPr/>
        </p:nvCxnSpPr>
        <p:spPr>
          <a:xfrm>
            <a:off x="7589628" y="2438990"/>
            <a:ext cx="1447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A9480E-1615-45E0-B01A-2F50F330E171}"/>
              </a:ext>
            </a:extLst>
          </p:cNvPr>
          <p:cNvCxnSpPr>
            <a:cxnSpLocks/>
          </p:cNvCxnSpPr>
          <p:nvPr/>
        </p:nvCxnSpPr>
        <p:spPr>
          <a:xfrm>
            <a:off x="1699749" y="2912217"/>
            <a:ext cx="12903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017916-4620-4534-AD44-DE66B08F762E}"/>
              </a:ext>
            </a:extLst>
          </p:cNvPr>
          <p:cNvCxnSpPr>
            <a:cxnSpLocks/>
          </p:cNvCxnSpPr>
          <p:nvPr/>
        </p:nvCxnSpPr>
        <p:spPr>
          <a:xfrm>
            <a:off x="5026781" y="2920033"/>
            <a:ext cx="4662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8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3 -0.3044 -0.18594 -0.30602 -0.16966 -0.3 C -0.15274 -0.29329 -0.16016 -0.28403 -0.15144 -0.27384 C -0.14818 -0.27014 -0.14115 -0.26482 -0.14115 -0.26458 L -0.13646 -0.25255 L -0.12123 -0.20648 C -0.11094 -0.16458 -0.11641 -0.18148 -0.10651 -0.15463 C -0.10404 -0.13704 -0.10664 -0.15023 -0.09597 -0.125 C -0.09427 -0.12083 -0.0931 -0.11667 -0.09154 -0.11296 C -0.08998 -0.10949 -0.08776 -0.10625 -0.08685 -0.10255 C -0.08269 -0.08866 -0.08503 -0.09398 -0.08099 -0.08542 C -0.07813 -0.06736 -0.08269 -0.08843 -0.07526 -0.075 C -0.07409 -0.07292 -0.07461 -0.07014 -0.07409 -0.06806 C -0.07344 -0.06597 -0.07266 -0.06435 -0.07175 -0.06273 C -0.07045 -0.06019 -0.06836 -0.0581 -0.06706 -0.05579 C -0.06498 -0.05185 -0.06381 -0.04722 -0.06133 -0.04375 C -0.06003 -0.04167 -0.05821 -0.0412 -0.0569 -0.04028 C -0.0556 -0.03912 -0.0543 -0.03796 -0.05326 -0.03681 C -0.05052 -0.03287 -0.0487 -0.02847 -0.04519 -0.02639 C -0.04375 -0.02523 -0.04206 -0.025 -0.0405 -0.02454 C -0.03933 -0.02338 -0.03828 -0.02176 -0.03711 -0.02107 C -0.03555 -0.02014 -0.03399 -0.02014 -0.03242 -0.01944 C -0.03073 -0.01829 -0.02943 -0.0169 -0.028 -0.01597 C -0.02683 -0.01505 -0.02539 -0.01482 -0.02435 -0.01412 C -0.02318 -0.01319 -0.02214 -0.01134 -0.02097 -0.01065 C -0.01862 -0.00926 -0.01641 -0.00833 -0.01407 -0.00718 C -0.01289 -0.00671 -0.01159 -0.00602 -0.01042 -0.00556 C -0.00899 -0.00486 -0.00742 -0.0044 -0.00599 -0.0037 C 0.00078 3.7037E-7 -0.00326 -0.00023 -0.00013 -0.00023 L -0.00013 3.7037E-7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17A7B795-3A0F-4BE0-929F-3290997BB196}"/>
              </a:ext>
            </a:extLst>
          </p:cNvPr>
          <p:cNvSpPr/>
          <p:nvPr/>
        </p:nvSpPr>
        <p:spPr>
          <a:xfrm>
            <a:off x="1169223" y="6799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A2083B-4999-4ACF-B4A0-C013C0FE7E9B}"/>
              </a:ext>
            </a:extLst>
          </p:cNvPr>
          <p:cNvGrpSpPr/>
          <p:nvPr/>
        </p:nvGrpSpPr>
        <p:grpSpPr>
          <a:xfrm>
            <a:off x="39842" y="-192437"/>
            <a:ext cx="1439545" cy="1201420"/>
            <a:chOff x="590" y="437"/>
            <a:chExt cx="2267" cy="1892"/>
          </a:xfrm>
        </p:grpSpPr>
        <p:pic>
          <p:nvPicPr>
            <p:cNvPr id="36" name="图片 26">
              <a:extLst>
                <a:ext uri="{FF2B5EF4-FFF2-40B4-BE49-F238E27FC236}">
                  <a16:creationId xmlns:a16="http://schemas.microsoft.com/office/drawing/2014/main" id="{9D7E0895-6A42-40A0-AEC4-A838A16B4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EEEF511E-C8CB-43A1-9BD3-B1DEFA3EEBFC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96C854-34C7-4256-918E-415CA4A77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55" y="1810842"/>
            <a:ext cx="2332966" cy="3169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FADFC-28F8-4019-BF51-310705BCE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777" y="1802463"/>
            <a:ext cx="2391635" cy="3169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80C36-3BC9-4182-ADF6-DB8AA040A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858" y="1802463"/>
            <a:ext cx="2175630" cy="31693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57C19-14B7-4774-86EF-CAC525BF20E9}"/>
              </a:ext>
            </a:extLst>
          </p:cNvPr>
          <p:cNvGrpSpPr/>
          <p:nvPr/>
        </p:nvGrpSpPr>
        <p:grpSpPr>
          <a:xfrm>
            <a:off x="2014246" y="5200650"/>
            <a:ext cx="5558242" cy="1687530"/>
            <a:chOff x="-708" y="6666"/>
            <a:chExt cx="6313" cy="3492"/>
          </a:xfrm>
        </p:grpSpPr>
        <p:grpSp>
          <p:nvGrpSpPr>
            <p:cNvPr id="12" name="组合 2">
              <a:extLst>
                <a:ext uri="{FF2B5EF4-FFF2-40B4-BE49-F238E27FC236}">
                  <a16:creationId xmlns:a16="http://schemas.microsoft.com/office/drawing/2014/main" id="{64DE41D1-9CE7-4906-A029-A3F258B8770E}"/>
                </a:ext>
              </a:extLst>
            </p:cNvPr>
            <p:cNvGrpSpPr/>
            <p:nvPr/>
          </p:nvGrpSpPr>
          <p:grpSpPr>
            <a:xfrm>
              <a:off x="430" y="6666"/>
              <a:ext cx="4515" cy="3492"/>
              <a:chOff x="-100229" y="2095168"/>
              <a:chExt cx="5733263" cy="5158534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884FC85C-B596-4D99-89E4-445A6F5612E7}"/>
                  </a:ext>
                </a:extLst>
              </p:cNvPr>
              <p:cNvSpPr/>
              <p:nvPr/>
            </p:nvSpPr>
            <p:spPr>
              <a:xfrm>
                <a:off x="-100229" y="2095168"/>
                <a:ext cx="5733263" cy="5158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9791CE42-B4B0-4A69-80E7-80182CB7E5A1}"/>
                  </a:ext>
                </a:extLst>
              </p:cNvPr>
              <p:cNvSpPr/>
              <p:nvPr/>
            </p:nvSpPr>
            <p:spPr>
              <a:xfrm>
                <a:off x="34223" y="2247317"/>
                <a:ext cx="5502368" cy="4849587"/>
              </a:xfrm>
              <a:prstGeom prst="ellipse">
                <a:avLst/>
              </a:prstGeom>
              <a:noFill/>
              <a:ln w="381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33B243AF-516F-40B5-A544-F0B20655A9EF}"/>
                </a:ext>
              </a:extLst>
            </p:cNvPr>
            <p:cNvSpPr/>
            <p:nvPr/>
          </p:nvSpPr>
          <p:spPr>
            <a:xfrm>
              <a:off x="-708" y="7601"/>
              <a:ext cx="6313" cy="1621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</a:t>
              </a:r>
              <a:r>
                <a:rPr kumimoji="0" lang="en-US" altLang="vi-V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Trao</a:t>
              </a: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vi-V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đổi</a:t>
              </a: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vi-V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1’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0D07A59-7A40-4B74-9946-C26C527F36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1018248" y="5447652"/>
            <a:ext cx="1770540" cy="14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" y="159020"/>
            <a:ext cx="12192000" cy="6858000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17A7B795-3A0F-4BE0-929F-3290997BB196}"/>
              </a:ext>
            </a:extLst>
          </p:cNvPr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A2083B-4999-4ACF-B4A0-C013C0FE7E9B}"/>
              </a:ext>
            </a:extLst>
          </p:cNvPr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36" name="图片 26">
              <a:extLst>
                <a:ext uri="{FF2B5EF4-FFF2-40B4-BE49-F238E27FC236}">
                  <a16:creationId xmlns:a16="http://schemas.microsoft.com/office/drawing/2014/main" id="{9D7E0895-6A42-40A0-AEC4-A838A16B4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EEEF511E-C8CB-43A1-9BD3-B1DEFA3EEBFC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96C854-34C7-4256-918E-415CA4A77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57" y="1712183"/>
            <a:ext cx="2313487" cy="3013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FADFC-28F8-4019-BF51-310705BCE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087" y="1839773"/>
            <a:ext cx="2313487" cy="3013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80C36-3BC9-4182-ADF6-DB8AA040A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817" y="1712182"/>
            <a:ext cx="2313487" cy="3013139"/>
          </a:xfrm>
          <a:prstGeom prst="rect">
            <a:avLst/>
          </a:prstGeom>
        </p:spPr>
      </p:pic>
      <p:sp>
        <p:nvSpPr>
          <p:cNvPr id="49" name="Right Brace 48">
            <a:extLst>
              <a:ext uri="{FF2B5EF4-FFF2-40B4-BE49-F238E27FC236}">
                <a16:creationId xmlns:a16="http://schemas.microsoft.com/office/drawing/2014/main" id="{942ECAD4-FA4B-4FA9-BFEB-22329C06F2BA}"/>
              </a:ext>
            </a:extLst>
          </p:cNvPr>
          <p:cNvSpPr/>
          <p:nvPr/>
        </p:nvSpPr>
        <p:spPr>
          <a:xfrm rot="5400000">
            <a:off x="1437639" y="3702501"/>
            <a:ext cx="287738" cy="193337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64F6F8-4C2A-4A95-A994-0C348C10C37A}"/>
              </a:ext>
            </a:extLst>
          </p:cNvPr>
          <p:cNvSpPr txBox="1"/>
          <p:nvPr/>
        </p:nvSpPr>
        <p:spPr>
          <a:xfrm>
            <a:off x="1336346" y="4585709"/>
            <a:ext cx="88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6EB168-EFB3-4512-A345-4EBA8066DFFD}"/>
              </a:ext>
            </a:extLst>
          </p:cNvPr>
          <p:cNvSpPr/>
          <p:nvPr/>
        </p:nvSpPr>
        <p:spPr>
          <a:xfrm>
            <a:off x="1419409" y="4021690"/>
            <a:ext cx="382149" cy="387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6960924-876C-4966-B4FC-51BB7D70AF63}"/>
              </a:ext>
            </a:extLst>
          </p:cNvPr>
          <p:cNvSpPr/>
          <p:nvPr/>
        </p:nvSpPr>
        <p:spPr>
          <a:xfrm rot="12085749">
            <a:off x="604015" y="1916607"/>
            <a:ext cx="299170" cy="21489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6FB077-1D65-46E0-95D0-5F441CA30427}"/>
              </a:ext>
            </a:extLst>
          </p:cNvPr>
          <p:cNvSpPr txBox="1"/>
          <p:nvPr/>
        </p:nvSpPr>
        <p:spPr>
          <a:xfrm>
            <a:off x="208241" y="2515616"/>
            <a:ext cx="88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8FF19E-0F5B-498B-9824-8534ED15FBA8}"/>
              </a:ext>
            </a:extLst>
          </p:cNvPr>
          <p:cNvSpPr/>
          <p:nvPr/>
        </p:nvSpPr>
        <p:spPr>
          <a:xfrm>
            <a:off x="932446" y="2819079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B1F4317A-AF33-4261-9B4B-E431E935143A}"/>
              </a:ext>
            </a:extLst>
          </p:cNvPr>
          <p:cNvSpPr/>
          <p:nvPr/>
        </p:nvSpPr>
        <p:spPr>
          <a:xfrm rot="20314586">
            <a:off x="2201991" y="1829170"/>
            <a:ext cx="218663" cy="237663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D8B1AE-2B70-4F04-B6D8-D513E5BB95D3}"/>
              </a:ext>
            </a:extLst>
          </p:cNvPr>
          <p:cNvSpPr txBox="1"/>
          <p:nvPr/>
        </p:nvSpPr>
        <p:spPr>
          <a:xfrm>
            <a:off x="2358190" y="2501170"/>
            <a:ext cx="88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22C90B4-8DDD-47F6-8D01-ADE96594D50C}"/>
              </a:ext>
            </a:extLst>
          </p:cNvPr>
          <p:cNvSpPr/>
          <p:nvPr/>
        </p:nvSpPr>
        <p:spPr>
          <a:xfrm>
            <a:off x="1806593" y="2827905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DBE57-E0E4-4C33-9CC7-7280BEFFDC35}"/>
              </a:ext>
            </a:extLst>
          </p:cNvPr>
          <p:cNvSpPr/>
          <p:nvPr/>
        </p:nvSpPr>
        <p:spPr>
          <a:xfrm>
            <a:off x="4305601" y="2751820"/>
            <a:ext cx="495000" cy="6771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9688AEA-E05A-4AB8-8012-E487E81256BB}"/>
              </a:ext>
            </a:extLst>
          </p:cNvPr>
          <p:cNvSpPr/>
          <p:nvPr/>
        </p:nvSpPr>
        <p:spPr>
          <a:xfrm>
            <a:off x="6629344" y="3880294"/>
            <a:ext cx="509478" cy="65876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1907EB-16AF-4E27-936D-15FA01276364}"/>
              </a:ext>
            </a:extLst>
          </p:cNvPr>
          <p:cNvSpPr/>
          <p:nvPr/>
        </p:nvSpPr>
        <p:spPr>
          <a:xfrm>
            <a:off x="6988484" y="2780395"/>
            <a:ext cx="509477" cy="65876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FDDC7F-96A6-4971-A7AD-4C8ECBCD4297}"/>
              </a:ext>
            </a:extLst>
          </p:cNvPr>
          <p:cNvSpPr/>
          <p:nvPr/>
        </p:nvSpPr>
        <p:spPr>
          <a:xfrm>
            <a:off x="6194896" y="2784472"/>
            <a:ext cx="509478" cy="65876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 animBg="1"/>
      <p:bldP spid="50" grpId="0"/>
      <p:bldP spid="8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9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7000" y="2052391"/>
            <a:ext cx="10605714" cy="30525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390689" y="787170"/>
            <a:ext cx="9994578" cy="369798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40" y="3429000"/>
            <a:ext cx="3112308" cy="3419588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4"/>
          <a:srcRect r="48726"/>
          <a:stretch>
            <a:fillRect/>
          </a:stretch>
        </p:blipFill>
        <p:spPr>
          <a:xfrm rot="21194136">
            <a:off x="-214718" y="3308114"/>
            <a:ext cx="1898859" cy="3851397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194836" y="3421445"/>
            <a:ext cx="3184717" cy="3380863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75229" y="2875861"/>
            <a:ext cx="2684790" cy="3999686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28B0B3-FFD2-4E88-8B8B-39AF3AB120BE}"/>
              </a:ext>
            </a:extLst>
          </p:cNvPr>
          <p:cNvSpPr/>
          <p:nvPr/>
        </p:nvSpPr>
        <p:spPr>
          <a:xfrm>
            <a:off x="5391150" y="1905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703A4-CE0B-412B-897D-D80765DDBD48}"/>
              </a:ext>
            </a:extLst>
          </p:cNvPr>
          <p:cNvSpPr/>
          <p:nvPr/>
        </p:nvSpPr>
        <p:spPr>
          <a:xfrm>
            <a:off x="2078348" y="1910151"/>
            <a:ext cx="8878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Bài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15 –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Tiết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1: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Luyện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tập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chung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64" y="1756503"/>
            <a:ext cx="937646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315086" y="666214"/>
            <a:ext cx="3446100" cy="7885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8803004" y="363855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370" y="444500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9AF701-A8A7-44F8-97F8-4A51AE4D20DA}"/>
              </a:ext>
            </a:extLst>
          </p:cNvPr>
          <p:cNvSpPr txBox="1"/>
          <p:nvPr/>
        </p:nvSpPr>
        <p:spPr>
          <a:xfrm>
            <a:off x="547370" y="2112410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a) 6 x 3             7 x 5             9 x 4             8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7ED7DD-4977-4EE0-8B5A-D22D1264A9BE}"/>
              </a:ext>
            </a:extLst>
          </p:cNvPr>
          <p:cNvGrpSpPr/>
          <p:nvPr/>
        </p:nvGrpSpPr>
        <p:grpSpPr>
          <a:xfrm>
            <a:off x="4935265" y="3718260"/>
            <a:ext cx="6253455" cy="2565400"/>
            <a:chOff x="260" y="6066"/>
            <a:chExt cx="6313" cy="4040"/>
          </a:xfrm>
        </p:grpSpPr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id="{2997F7E7-7DD2-41A7-83E0-5AD9A070D55E}"/>
                </a:ext>
              </a:extLst>
            </p:cNvPr>
            <p:cNvGrpSpPr/>
            <p:nvPr/>
          </p:nvGrpSpPr>
          <p:grpSpPr>
            <a:xfrm>
              <a:off x="377" y="6066"/>
              <a:ext cx="6080" cy="4040"/>
              <a:chOff x="-167455" y="1208182"/>
              <a:chExt cx="7719824" cy="5967121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AC05F7B7-0AB7-426B-AAF9-5594505131F1}"/>
                  </a:ext>
                </a:extLst>
              </p:cNvPr>
              <p:cNvSpPr/>
              <p:nvPr/>
            </p:nvSpPr>
            <p:spPr>
              <a:xfrm>
                <a:off x="-167455" y="1208182"/>
                <a:ext cx="7719824" cy="59631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B1D60968-95B2-4EC2-B0BE-7C1794C4CCE0}"/>
                  </a:ext>
                </a:extLst>
              </p:cNvPr>
              <p:cNvSpPr/>
              <p:nvPr/>
            </p:nvSpPr>
            <p:spPr>
              <a:xfrm>
                <a:off x="-100229" y="1368996"/>
                <a:ext cx="7585372" cy="5806307"/>
              </a:xfrm>
              <a:prstGeom prst="ellipse">
                <a:avLst/>
              </a:prstGeom>
              <a:noFill/>
              <a:ln w="381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id="{87D95533-6EEE-4910-B0DE-FEF412581289}"/>
                </a:ext>
              </a:extLst>
            </p:cNvPr>
            <p:cNvSpPr/>
            <p:nvPr/>
          </p:nvSpPr>
          <p:spPr>
            <a:xfrm>
              <a:off x="260" y="7021"/>
              <a:ext cx="6313" cy="230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alt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1’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B7A80F5-08D3-450D-9158-72D0C53E5D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2980398" y="4691760"/>
            <a:ext cx="1991995" cy="165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AFD2C-B2E4-4206-98C1-28E7E451EDDC}"/>
              </a:ext>
            </a:extLst>
          </p:cNvPr>
          <p:cNvSpPr txBox="1"/>
          <p:nvPr/>
        </p:nvSpPr>
        <p:spPr>
          <a:xfrm>
            <a:off x="547369" y="3174481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b) 8 x 7             3 x 9             5 x 6             4 x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01600" y="0"/>
            <a:ext cx="12084050" cy="6409055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Avatar IV Video">
            <a:hlinkClick r:id="" action="ppaction://media"/>
            <a:extLst>
              <a:ext uri="{FF2B5EF4-FFF2-40B4-BE49-F238E27FC236}">
                <a16:creationId xmlns:a16="http://schemas.microsoft.com/office/drawing/2014/main" id="{C9E1F4DF-4926-47E0-B914-51C93B82AD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8775" y="188614"/>
            <a:ext cx="3543300" cy="57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315086" y="666214"/>
            <a:ext cx="3446100" cy="7885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8803004" y="363855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370" y="444500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9AF701-A8A7-44F8-97F8-4A51AE4D20DA}"/>
              </a:ext>
            </a:extLst>
          </p:cNvPr>
          <p:cNvSpPr txBox="1"/>
          <p:nvPr/>
        </p:nvSpPr>
        <p:spPr>
          <a:xfrm>
            <a:off x="547370" y="2112410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a) 6 x 3             7 x 5             9 x 4             8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B7A80F5-08D3-450D-9158-72D0C53E5D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751548" y="4244195"/>
            <a:ext cx="1991995" cy="165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AFD2C-B2E4-4206-98C1-28E7E451EDDC}"/>
              </a:ext>
            </a:extLst>
          </p:cNvPr>
          <p:cNvSpPr txBox="1"/>
          <p:nvPr/>
        </p:nvSpPr>
        <p:spPr>
          <a:xfrm>
            <a:off x="547369" y="3174481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b) 8 x 7             3 x 9             5 x 6             4 x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18212-5B2F-465F-AA1E-785B4E3FC507}"/>
              </a:ext>
            </a:extLst>
          </p:cNvPr>
          <p:cNvSpPr txBox="1"/>
          <p:nvPr/>
        </p:nvSpPr>
        <p:spPr>
          <a:xfrm>
            <a:off x="2280744" y="211241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F8FD8-7334-495F-A7AC-4275EFBAF841}"/>
              </a:ext>
            </a:extLst>
          </p:cNvPr>
          <p:cNvSpPr txBox="1"/>
          <p:nvPr/>
        </p:nvSpPr>
        <p:spPr>
          <a:xfrm>
            <a:off x="4972393" y="212926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9C25E-6FA5-431A-BA83-0A59BF59FE43}"/>
              </a:ext>
            </a:extLst>
          </p:cNvPr>
          <p:cNvSpPr txBox="1"/>
          <p:nvPr/>
        </p:nvSpPr>
        <p:spPr>
          <a:xfrm>
            <a:off x="7543470" y="2154805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97802-88AB-4D35-8EF8-50B568E9AA0D}"/>
              </a:ext>
            </a:extLst>
          </p:cNvPr>
          <p:cNvSpPr txBox="1"/>
          <p:nvPr/>
        </p:nvSpPr>
        <p:spPr>
          <a:xfrm>
            <a:off x="10441782" y="212944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750C3-E58A-47DD-885B-A97999D62C66}"/>
              </a:ext>
            </a:extLst>
          </p:cNvPr>
          <p:cNvSpPr txBox="1"/>
          <p:nvPr/>
        </p:nvSpPr>
        <p:spPr>
          <a:xfrm>
            <a:off x="2280744" y="315075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47FB6A-440A-4E29-B2DB-B4CF109C2D23}"/>
              </a:ext>
            </a:extLst>
          </p:cNvPr>
          <p:cNvSpPr txBox="1"/>
          <p:nvPr/>
        </p:nvSpPr>
        <p:spPr>
          <a:xfrm>
            <a:off x="4972393" y="3160116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2E683-3895-485A-9D05-CB367F3B863E}"/>
              </a:ext>
            </a:extLst>
          </p:cNvPr>
          <p:cNvSpPr txBox="1"/>
          <p:nvPr/>
        </p:nvSpPr>
        <p:spPr>
          <a:xfrm>
            <a:off x="7561375" y="3186497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398617-C3D4-4DB0-8062-9BF9237EE84D}"/>
              </a:ext>
            </a:extLst>
          </p:cNvPr>
          <p:cNvSpPr txBox="1"/>
          <p:nvPr/>
        </p:nvSpPr>
        <p:spPr>
          <a:xfrm>
            <a:off x="10410251" y="3174481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E4F30-6685-448B-ADA2-473060D40E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8881427" y="4194157"/>
            <a:ext cx="1991995" cy="16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38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9"/>
          <p:cNvSpPr/>
          <p:nvPr/>
        </p:nvSpPr>
        <p:spPr>
          <a:xfrm>
            <a:off x="610274" y="535855"/>
            <a:ext cx="1126602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phép tính nào dưới đây có kết quả bé hơn 8?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8211" y="109167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777111" y="274191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109499" y="-225320"/>
            <a:ext cx="1439545" cy="1201420"/>
            <a:chOff x="590" y="437"/>
            <a:chExt cx="2267" cy="1892"/>
          </a:xfrm>
        </p:grpSpPr>
        <p:pic>
          <p:nvPicPr>
            <p:cNvPr id="74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4399-703D-48E6-AA7A-CDC5F75DF283}"/>
              </a:ext>
            </a:extLst>
          </p:cNvPr>
          <p:cNvGrpSpPr/>
          <p:nvPr/>
        </p:nvGrpSpPr>
        <p:grpSpPr>
          <a:xfrm>
            <a:off x="2029706" y="1899451"/>
            <a:ext cx="3372769" cy="1613974"/>
            <a:chOff x="610273" y="1999275"/>
            <a:chExt cx="3372769" cy="1613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BAAE1-B883-4405-BF20-7284C223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2520B-A7BE-4A8E-B334-4FF714248102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49 : 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013D21-1DA3-479C-BE4E-324C092EFB18}"/>
              </a:ext>
            </a:extLst>
          </p:cNvPr>
          <p:cNvGrpSpPr/>
          <p:nvPr/>
        </p:nvGrpSpPr>
        <p:grpSpPr>
          <a:xfrm>
            <a:off x="7117430" y="1888929"/>
            <a:ext cx="3372769" cy="1613974"/>
            <a:chOff x="610273" y="1999275"/>
            <a:chExt cx="3372769" cy="1613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2DD77-66BB-4A40-AD95-6802BCBC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982F3-01DB-44A1-AE44-3374DA3E992D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48 : 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06586-1ECF-4AE7-B593-0BF523971592}"/>
              </a:ext>
            </a:extLst>
          </p:cNvPr>
          <p:cNvGrpSpPr/>
          <p:nvPr/>
        </p:nvGrpSpPr>
        <p:grpSpPr>
          <a:xfrm>
            <a:off x="610273" y="4327470"/>
            <a:ext cx="3372769" cy="1613974"/>
            <a:chOff x="610273" y="1999275"/>
            <a:chExt cx="3372769" cy="16139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3BDD01-4CE8-4B0B-8B0D-54557252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CCED82-F7DD-4EF3-987E-A92C630BD7AA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30 :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C85EF-C099-46A7-A843-7810C0D19427}"/>
              </a:ext>
            </a:extLst>
          </p:cNvPr>
          <p:cNvGrpSpPr/>
          <p:nvPr/>
        </p:nvGrpSpPr>
        <p:grpSpPr>
          <a:xfrm>
            <a:off x="4556902" y="4337992"/>
            <a:ext cx="3372769" cy="1613974"/>
            <a:chOff x="610273" y="1999275"/>
            <a:chExt cx="3372769" cy="16139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E6DC56-A3C3-474E-8247-304DBCFB8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F0599E-5FA7-427D-82CE-D5E2F4D9C830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54 :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8CC8A0-9405-4C3C-8E9E-B60F8EBB1AAF}"/>
              </a:ext>
            </a:extLst>
          </p:cNvPr>
          <p:cNvGrpSpPr/>
          <p:nvPr/>
        </p:nvGrpSpPr>
        <p:grpSpPr>
          <a:xfrm>
            <a:off x="8404342" y="4327470"/>
            <a:ext cx="3372769" cy="1613974"/>
            <a:chOff x="610273" y="1999275"/>
            <a:chExt cx="3372769" cy="16139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33B3D6-691B-4DA8-A527-174B7B10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953C06-5BCC-44E9-8D30-0089A32BFDD9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72 : 9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15534-470A-44BD-A973-6EFBED808ECF}"/>
              </a:ext>
            </a:extLst>
          </p:cNvPr>
          <p:cNvCxnSpPr>
            <a:cxnSpLocks/>
          </p:cNvCxnSpPr>
          <p:nvPr/>
        </p:nvCxnSpPr>
        <p:spPr>
          <a:xfrm flipV="1">
            <a:off x="7665820" y="1091676"/>
            <a:ext cx="3260496" cy="289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117;p60">
            <a:hlinkClick r:id="rId6" action="ppaction://hlinkfile"/>
            <a:extLst>
              <a:ext uri="{FF2B5EF4-FFF2-40B4-BE49-F238E27FC236}">
                <a16:creationId xmlns:a16="http://schemas.microsoft.com/office/drawing/2014/main" id="{5EE47A1C-B7EB-434A-9016-AC9F9649FA50}"/>
              </a:ext>
            </a:extLst>
          </p:cNvPr>
          <p:cNvSpPr/>
          <p:nvPr/>
        </p:nvSpPr>
        <p:spPr>
          <a:xfrm>
            <a:off x="10191101" y="1899451"/>
            <a:ext cx="1786758" cy="2051876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10712613" y="304594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72081" y="-93184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1108402" y="180308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0" name="Picture 39" descr="Picture11">
            <a:hlinkClick r:id="rId7" action="ppaction://hlinksldjump"/>
            <a:extLst>
              <a:ext uri="{FF2B5EF4-FFF2-40B4-BE49-F238E27FC236}">
                <a16:creationId xmlns:a16="http://schemas.microsoft.com/office/drawing/2014/main" id="{5A78DA11-A177-4CD8-9D42-95C41A301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3262" y="5468017"/>
            <a:ext cx="3060065" cy="109728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A92ABF4-9DE8-4245-9F3A-2F4E698E6755}"/>
              </a:ext>
            </a:extLst>
          </p:cNvPr>
          <p:cNvSpPr txBox="1"/>
          <p:nvPr/>
        </p:nvSpPr>
        <p:spPr>
          <a:xfrm>
            <a:off x="996597" y="234719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a)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1C589F-FFD8-46E6-9D47-150FDD0D4E0B}"/>
              </a:ext>
            </a:extLst>
          </p:cNvPr>
          <p:cNvSpPr txBox="1"/>
          <p:nvPr/>
        </p:nvSpPr>
        <p:spPr>
          <a:xfrm>
            <a:off x="5754458" y="234719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b)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14AAB3-C789-4D05-9F17-05682C24F4CD}"/>
              </a:ext>
            </a:extLst>
          </p:cNvPr>
          <p:cNvSpPr txBox="1"/>
          <p:nvPr/>
        </p:nvSpPr>
        <p:spPr>
          <a:xfrm>
            <a:off x="2730780" y="215791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x 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64CA78-0413-449E-A67B-F5844CBEAF5C}"/>
              </a:ext>
            </a:extLst>
          </p:cNvPr>
          <p:cNvSpPr txBox="1"/>
          <p:nvPr/>
        </p:nvSpPr>
        <p:spPr>
          <a:xfrm>
            <a:off x="2634264" y="3746628"/>
            <a:ext cx="59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x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2578B6-4EAF-40FD-825B-AA13535F8419}"/>
              </a:ext>
            </a:extLst>
          </p:cNvPr>
          <p:cNvSpPr txBox="1"/>
          <p:nvPr/>
        </p:nvSpPr>
        <p:spPr>
          <a:xfrm>
            <a:off x="8181531" y="2279390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: 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2DD279-3AE2-4D93-81A8-1A24AB3594EE}"/>
              </a:ext>
            </a:extLst>
          </p:cNvPr>
          <p:cNvSpPr txBox="1"/>
          <p:nvPr/>
        </p:nvSpPr>
        <p:spPr>
          <a:xfrm>
            <a:off x="8047178" y="3755210"/>
            <a:ext cx="77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: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DE5F2F-D7A0-4510-9393-7632B227FBC2}"/>
              </a:ext>
            </a:extLst>
          </p:cNvPr>
          <p:cNvGrpSpPr/>
          <p:nvPr/>
        </p:nvGrpSpPr>
        <p:grpSpPr>
          <a:xfrm>
            <a:off x="1479386" y="2255660"/>
            <a:ext cx="3887704" cy="2857584"/>
            <a:chOff x="1479387" y="2255660"/>
            <a:chExt cx="3100782" cy="192239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04C86B4-E715-4F3D-89DA-79AABE44EB0B}"/>
                </a:ext>
              </a:extLst>
            </p:cNvPr>
            <p:cNvGrpSpPr/>
            <p:nvPr/>
          </p:nvGrpSpPr>
          <p:grpSpPr>
            <a:xfrm>
              <a:off x="1479387" y="2255660"/>
              <a:ext cx="3100782" cy="1922390"/>
              <a:chOff x="1152523" y="1344685"/>
              <a:chExt cx="3100782" cy="192239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6F13EB5-791E-41DE-8B63-3F770EF0A494}"/>
                  </a:ext>
                </a:extLst>
              </p:cNvPr>
              <p:cNvSpPr/>
              <p:nvPr/>
            </p:nvSpPr>
            <p:spPr>
              <a:xfrm>
                <a:off x="1181700" y="1344685"/>
                <a:ext cx="857249" cy="790212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?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6CE2732-4D2A-42D4-84DB-4082C8E42D3A}"/>
                  </a:ext>
                </a:extLst>
              </p:cNvPr>
              <p:cNvCxnSpPr/>
              <p:nvPr/>
            </p:nvCxnSpPr>
            <p:spPr>
              <a:xfrm>
                <a:off x="2066926" y="1800225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B76DB9F-D664-4CF4-8400-893FDB977DED}"/>
                  </a:ext>
                </a:extLst>
              </p:cNvPr>
              <p:cNvSpPr/>
              <p:nvPr/>
            </p:nvSpPr>
            <p:spPr>
              <a:xfrm>
                <a:off x="3209924" y="1395055"/>
                <a:ext cx="988219" cy="719495"/>
              </a:xfrm>
              <a:prstGeom prst="ellipse">
                <a:avLst/>
              </a:prstGeom>
              <a:solidFill>
                <a:srgbClr val="49FF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63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77D096-86CE-4198-A57D-1104848E7DDD}"/>
                  </a:ext>
                </a:extLst>
              </p:cNvPr>
              <p:cNvSpPr/>
              <p:nvPr/>
            </p:nvSpPr>
            <p:spPr>
              <a:xfrm>
                <a:off x="1152523" y="2547580"/>
                <a:ext cx="857251" cy="71949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4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841D06C-99CA-4844-B93D-F3D25B7AE31D}"/>
                  </a:ext>
                </a:extLst>
              </p:cNvPr>
              <p:cNvCxnSpPr/>
              <p:nvPr/>
            </p:nvCxnSpPr>
            <p:spPr>
              <a:xfrm>
                <a:off x="2009775" y="2907327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AEB696E-5267-459E-AE59-81552D04B0C8}"/>
                  </a:ext>
                </a:extLst>
              </p:cNvPr>
              <p:cNvSpPr/>
              <p:nvPr/>
            </p:nvSpPr>
            <p:spPr>
              <a:xfrm>
                <a:off x="3200399" y="2459331"/>
                <a:ext cx="1052906" cy="790212"/>
              </a:xfrm>
              <a:prstGeom prst="ellipse">
                <a:avLst/>
              </a:prstGeom>
              <a:solidFill>
                <a:srgbClr val="621B21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36</a:t>
                </a: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188B53A-0C89-4082-BC79-5E5CAB6E2B69}"/>
                </a:ext>
              </a:extLst>
            </p:cNvPr>
            <p:cNvSpPr/>
            <p:nvPr/>
          </p:nvSpPr>
          <p:spPr>
            <a:xfrm>
              <a:off x="2832319" y="3218422"/>
              <a:ext cx="582819" cy="53703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CA8CD6-045A-4078-ACE7-A7CA80DEAA27}"/>
              </a:ext>
            </a:extLst>
          </p:cNvPr>
          <p:cNvGrpSpPr/>
          <p:nvPr/>
        </p:nvGrpSpPr>
        <p:grpSpPr>
          <a:xfrm>
            <a:off x="6695050" y="2284433"/>
            <a:ext cx="3801500" cy="2802750"/>
            <a:chOff x="6695050" y="2284433"/>
            <a:chExt cx="2907505" cy="195325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68C14AB-60B4-4C7E-BB2E-7708C84A890C}"/>
                </a:ext>
              </a:extLst>
            </p:cNvPr>
            <p:cNvGrpSpPr/>
            <p:nvPr/>
          </p:nvGrpSpPr>
          <p:grpSpPr>
            <a:xfrm>
              <a:off x="6695050" y="2284433"/>
              <a:ext cx="2907505" cy="1953252"/>
              <a:chOff x="1150143" y="1313823"/>
              <a:chExt cx="2907505" cy="1953252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002E246-8639-499D-8718-9151DDF8F0FE}"/>
                  </a:ext>
                </a:extLst>
              </p:cNvPr>
              <p:cNvSpPr/>
              <p:nvPr/>
            </p:nvSpPr>
            <p:spPr>
              <a:xfrm>
                <a:off x="1150143" y="1313823"/>
                <a:ext cx="857249" cy="790212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?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1C6C4D5-B6AC-48A8-AD8A-0C47650F0BAF}"/>
                  </a:ext>
                </a:extLst>
              </p:cNvPr>
              <p:cNvCxnSpPr/>
              <p:nvPr/>
            </p:nvCxnSpPr>
            <p:spPr>
              <a:xfrm>
                <a:off x="2066926" y="1800225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8D68509-488C-42AC-9101-A44B4FF09A1B}"/>
                  </a:ext>
                </a:extLst>
              </p:cNvPr>
              <p:cNvSpPr/>
              <p:nvPr/>
            </p:nvSpPr>
            <p:spPr>
              <a:xfrm>
                <a:off x="3209924" y="1395055"/>
                <a:ext cx="847723" cy="719495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6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04AEF56-0C81-4A42-87CB-78360085DE87}"/>
                  </a:ext>
                </a:extLst>
              </p:cNvPr>
              <p:cNvSpPr/>
              <p:nvPr/>
            </p:nvSpPr>
            <p:spPr>
              <a:xfrm>
                <a:off x="1193212" y="2547580"/>
                <a:ext cx="816563" cy="719495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35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3635554-72BC-430E-BCBF-4719DF0687B3}"/>
                  </a:ext>
                </a:extLst>
              </p:cNvPr>
              <p:cNvCxnSpPr/>
              <p:nvPr/>
            </p:nvCxnSpPr>
            <p:spPr>
              <a:xfrm>
                <a:off x="2009775" y="2907327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5DFDF8-F492-4EBA-89B3-9B4F8D05D019}"/>
                  </a:ext>
                </a:extLst>
              </p:cNvPr>
              <p:cNvSpPr/>
              <p:nvPr/>
            </p:nvSpPr>
            <p:spPr>
              <a:xfrm>
                <a:off x="3200399" y="2459331"/>
                <a:ext cx="857249" cy="790212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5</a:t>
                </a:r>
              </a:p>
            </p:txBody>
          </p:sp>
        </p:grp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78A090B-B766-4300-BA54-4CACDE4B4103}"/>
                </a:ext>
              </a:extLst>
            </p:cNvPr>
            <p:cNvSpPr/>
            <p:nvPr/>
          </p:nvSpPr>
          <p:spPr>
            <a:xfrm>
              <a:off x="8040323" y="3260752"/>
              <a:ext cx="582819" cy="53703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A5522A-6FA8-4D0C-BB71-2A7A8B8CACC6}"/>
              </a:ext>
            </a:extLst>
          </p:cNvPr>
          <p:cNvSpPr txBox="1"/>
          <p:nvPr/>
        </p:nvSpPr>
        <p:spPr>
          <a:xfrm>
            <a:off x="865595" y="413113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301E49-1A1C-47C1-8CF9-130287A4FD1A}"/>
              </a:ext>
            </a:extLst>
          </p:cNvPr>
          <p:cNvSpPr txBox="1"/>
          <p:nvPr/>
        </p:nvSpPr>
        <p:spPr>
          <a:xfrm>
            <a:off x="5904964" y="4217032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16610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56" grpId="0"/>
      <p:bldP spid="57" grpId="0"/>
      <p:bldP spid="58" grpId="0"/>
      <p:bldP spid="59" grpId="0"/>
      <p:bldP spid="60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4C07DE-0EB2-4EA9-ABB9-1A796D8A5089}:267"/>
</p:tagLst>
</file>

<file path=ppt/theme/theme1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239</Words>
  <Application>Microsoft Office PowerPoint</Application>
  <PresentationFormat>Widescreen</PresentationFormat>
  <Paragraphs>64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Fredoka One</vt:lpstr>
      <vt:lpstr>Montserrat Thin</vt:lpstr>
      <vt:lpstr>Raleway</vt:lpstr>
      <vt:lpstr>Sitka Banner</vt:lpstr>
      <vt:lpstr>Romeo and Juliet Slideshow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Nhật Lệ lô</cp:lastModifiedBy>
  <cp:revision>75</cp:revision>
  <dcterms:created xsi:type="dcterms:W3CDTF">2022-07-02T08:20:57Z</dcterms:created>
  <dcterms:modified xsi:type="dcterms:W3CDTF">2025-10-18T04:15:59Z</dcterms:modified>
</cp:coreProperties>
</file>