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3" r:id="rId3"/>
    <p:sldId id="274" r:id="rId4"/>
    <p:sldId id="282" r:id="rId5"/>
    <p:sldId id="283" r:id="rId6"/>
    <p:sldId id="284" r:id="rId7"/>
    <p:sldId id="289" r:id="rId8"/>
    <p:sldId id="285" r:id="rId9"/>
    <p:sldId id="288" r:id="rId10"/>
    <p:sldId id="290" r:id="rId11"/>
    <p:sldId id="265" r:id="rId12"/>
    <p:sldId id="268" r:id="rId13"/>
    <p:sldId id="280" r:id="rId14"/>
    <p:sldId id="28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48836-EAFA-49A3-98B8-F026B83EC95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311F-27B6-47E6-BFFD-023E07D9C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912F-9C61-6A56-1897-6CC8AAE70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6FFF6-D927-1DDE-906D-F3D5C24F8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7BEAF-4CE2-2A08-49DC-FA6FC640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E5D26-427E-3831-BA02-FE236A77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35A7-8238-26DE-99ED-906A4A8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E16D-5729-63B8-2EDE-80B201AD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9A241-7610-D6DD-AD14-449B8960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90272-9405-58C8-3932-156FFC2B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1E1AF-8886-CA21-FB76-C350587F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133D5-78D5-98FF-863A-363460DC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1A4AD-AE28-1B00-8A82-C75FBA62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69743-9709-3B77-F987-DBDEA9FEF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B5463-4461-2A7D-EC29-D74DEB47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8F7D-DE5F-D8A2-9D26-702074CC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B91E-16F8-5DA8-D23A-3773C37D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46F3-D8EA-3293-FABA-84A15AF2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E4F73-08BA-AFDF-854C-EBC76E2F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AFBF-F79E-0597-333A-19389FFE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16BF-8A45-1C9F-C0AF-7542D93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110B7-FCB7-A2BD-EE58-992FC63D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1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16C1-9A4F-9D76-FC1D-F807CA4B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867F4-5330-C38A-FF8C-950FE29E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3A74B-F10D-9B13-E34D-438DCB14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1ACC-C78C-F969-6772-8353176D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2B9D-0C50-FEEB-9CA7-1AD3A027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6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AE3E-2715-68DB-7CB9-83F615CB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08C4-3140-3121-D5DD-00A7F898C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A8DA8-1526-0414-A947-1B4FDF5DE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5F0D8-9FF3-1C12-10CD-2358BF2A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F17B7-D95A-87C8-EA2E-3601CDED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30BC4-46BC-971F-1F7C-DB1A10F1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4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15BC-4093-8C1D-9AF0-B7610C4A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38A5-1154-ABF6-75BB-0C29661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83ABD-CFCC-C15E-BE31-EA1574619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799A4-92B7-4C64-0B69-88D62F019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2B397-F1E0-E594-EC42-0133A45DF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52856-0FC3-B581-A466-E1AB5353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9E715-4966-C387-187D-26698042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0E9E1-9FEF-A0EF-3E0F-3C9F5DD2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3558-C87F-DAAB-344D-66E45241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C1595-FB4D-C7D6-B5BF-2917FCC2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87D4A-3AE2-C18C-D340-6F3009D7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C0AD9-7B78-6508-DDCB-E67EC4D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8C8B7-C3FA-7F16-D950-DF038EF3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6359A-3293-C4B6-D0EE-0831F595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AE5CA-0386-E488-82A0-4BBED9FA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F9DB-90AD-1EC3-DD96-A75326DC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2AF3-B2DD-DCF8-18AD-ECE2574E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471C4-1213-041E-433C-A7004B30F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E3F5-5D6A-404A-EFF4-EA1051EB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C37AB-7E59-D622-E26C-1DF3CE27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E9E5B-B455-A7DB-182F-A0E39D15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2E72-4A1A-7ED8-E595-CA5F2F55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3862F-8684-1EF5-089B-4D89839DD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407C9-63BC-A31A-8833-01E90B422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29C7D-28B6-EFDC-F528-33502231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3DD87-10C5-6755-E8D6-A19AF468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5BDC-5542-3BF9-8716-96D54398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20C18-B2FF-AACC-8D9E-B5B4C56D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EB25-BA78-BC00-3ABA-FF487245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82754-F7D7-6C84-EF9C-35D179A31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F42F-8065-483E-B19F-2C803B06DA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1A9CC-471E-0B13-A627-172253DE7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C1E22-EA11-795B-7FE9-A9D5AAEB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audio" Target="../media/audio1.wav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/>
          <p:cNvSpPr/>
          <p:nvPr/>
        </p:nvSpPr>
        <p:spPr>
          <a:xfrm>
            <a:off x="1758341" y="121919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defRPr/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138" y="2232467"/>
            <a:ext cx="8569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Bài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 13: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Tìm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thành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trong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phép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nhân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,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phép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 chia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3232" y="1524581"/>
            <a:ext cx="2065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rPr>
              <a:t>Toán</a:t>
            </a:r>
            <a:endParaRPr lang="en-US" sz="4800" kern="0" dirty="0">
              <a:solidFill>
                <a:srgbClr val="FF0000"/>
              </a:solidFill>
              <a:latin typeface="iCiel Cadena" panose="02000503000000020004" pitchFamily="50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Graphic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01375" y="3802127"/>
            <a:ext cx="2214763" cy="3119387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211801" y="3673158"/>
            <a:ext cx="1991649" cy="3248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A8AA39-3446-0FA9-B0A9-542C6F8EC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84841"/>
            <a:ext cx="12192000" cy="7090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C463-9F6E-7DFA-50C0-25764B018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" y="38049"/>
            <a:ext cx="2629989" cy="1979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41DAA-27BC-A3E0-A4CD-8CCC84D62D38}"/>
              </a:ext>
            </a:extLst>
          </p:cNvPr>
          <p:cNvSpPr txBox="1"/>
          <p:nvPr/>
        </p:nvSpPr>
        <p:spPr>
          <a:xfrm>
            <a:off x="3845512" y="4367267"/>
            <a:ext cx="673128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sinh                 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4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0FADF-9606-CEBD-F49D-2DA4030FCA4F}"/>
              </a:ext>
            </a:extLst>
          </p:cNvPr>
          <p:cNvSpPr txBox="1"/>
          <p:nvPr/>
        </p:nvSpPr>
        <p:spPr>
          <a:xfrm>
            <a:off x="3845512" y="866167"/>
            <a:ext cx="4500976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ĐỀ TỔ</a:t>
            </a:r>
            <a:endParaRPr kumimoji="0" lang="en-VN" sz="44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B3805-BEA8-730F-53DD-A10B2A658665}"/>
              </a:ext>
            </a:extLst>
          </p:cNvPr>
          <p:cNvSpPr txBox="1"/>
          <p:nvPr/>
        </p:nvSpPr>
        <p:spPr>
          <a:xfrm>
            <a:off x="829559" y="1852527"/>
            <a:ext cx="1120847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 HỌC TÍCH HỢP LỒNG GHÉP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ATGT </a:t>
            </a:r>
          </a:p>
          <a:p>
            <a:pPr marL="0" marR="0" lvl="0" indent="0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MÔN HĐTN LỚP 3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0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DE8145-F11E-34EA-E20C-CE8C49D77EBD}"/>
              </a:ext>
            </a:extLst>
          </p:cNvPr>
          <p:cNvSpPr txBox="1"/>
          <p:nvPr/>
        </p:nvSpPr>
        <p:spPr>
          <a:xfrm>
            <a:off x="1064408" y="317906"/>
            <a:ext cx="1037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Sigmar One" panose="00000500000000000000" pitchFamily="2" charset="0"/>
              </a:rPr>
              <a:t>ATGT BÀI 5 : LÀM QUEN VỚI XE ĐẠP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AA0A8-D505-2DDB-230C-E6687E4A550B}"/>
              </a:ext>
            </a:extLst>
          </p:cNvPr>
          <p:cNvSpPr txBox="1"/>
          <p:nvPr/>
        </p:nvSpPr>
        <p:spPr>
          <a:xfrm>
            <a:off x="1314588" y="1296709"/>
            <a:ext cx="74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1. Tìm hiểu một số bộ phận của xe đạp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21B15-D527-8202-C2E7-2F515D10FC1E}"/>
              </a:ext>
            </a:extLst>
          </p:cNvPr>
          <p:cNvSpPr txBox="1"/>
          <p:nvPr/>
        </p:nvSpPr>
        <p:spPr>
          <a:xfrm>
            <a:off x="1314588" y="1829236"/>
            <a:ext cx="74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C4D6F7-5867-B8E0-9A2D-7D57EC770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83" y="2521385"/>
            <a:ext cx="6714836" cy="37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F8A69-61F5-22D5-503C-EA96824A2D09}"/>
              </a:ext>
            </a:extLst>
          </p:cNvPr>
          <p:cNvSpPr txBox="1"/>
          <p:nvPr/>
        </p:nvSpPr>
        <p:spPr>
          <a:xfrm>
            <a:off x="963606" y="437727"/>
            <a:ext cx="74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2.  Chuẩn bị để đi xe đạp an toàn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A3F99-77F1-E0DF-31D2-5D6003806122}"/>
              </a:ext>
            </a:extLst>
          </p:cNvPr>
          <p:cNvSpPr txBox="1"/>
          <p:nvPr/>
        </p:nvSpPr>
        <p:spPr>
          <a:xfrm>
            <a:off x="963606" y="960947"/>
            <a:ext cx="909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cần làm để chuẩn bị đi xe đạp an toàn là :</a:t>
            </a:r>
          </a:p>
        </p:txBody>
      </p:sp>
      <p:pic>
        <p:nvPicPr>
          <p:cNvPr id="8" name="Picture 7" descr="A diagram of a child on a bicycle&#10;&#10;AI-generated content may be incorrect.">
            <a:extLst>
              <a:ext uri="{FF2B5EF4-FFF2-40B4-BE49-F238E27FC236}">
                <a16:creationId xmlns:a16="http://schemas.microsoft.com/office/drawing/2014/main" id="{6B71375D-4FEC-59D0-7142-E7634CB34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1" y="1633527"/>
            <a:ext cx="9560599" cy="47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DAB5-7C23-1C40-60F8-A547DDFD2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54FE15-BA88-CF74-63AB-6ACDD800C804}"/>
              </a:ext>
            </a:extLst>
          </p:cNvPr>
          <p:cNvSpPr txBox="1"/>
          <p:nvPr/>
        </p:nvSpPr>
        <p:spPr>
          <a:xfrm>
            <a:off x="637310" y="206818"/>
            <a:ext cx="11369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3. Tìm hiểu một số quy định chấp hành </a:t>
            </a: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khi tham gia giao thông bằng xe đạp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598A9-3197-DBA3-035E-2E9A07210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12" y="1488902"/>
            <a:ext cx="5493236" cy="258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353FF-BBDF-8C32-3DE0-BF06653E9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73" y="4283045"/>
            <a:ext cx="5493236" cy="2574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F6E47-3BFD-5864-B5E9-9E68AF7C8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563474"/>
            <a:ext cx="5493236" cy="24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907BE-D21E-B122-30A2-08D56B50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1EE218-E41A-8A4A-74EB-0E4AFA44CFD0}"/>
              </a:ext>
            </a:extLst>
          </p:cNvPr>
          <p:cNvSpPr txBox="1"/>
          <p:nvPr/>
        </p:nvSpPr>
        <p:spPr>
          <a:xfrm>
            <a:off x="637310" y="206818"/>
            <a:ext cx="11369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4.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giao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0"/>
              </a:rPr>
              <a:t>đạp</a:t>
            </a:r>
            <a:endParaRPr lang="en-US" sz="2800" b="1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966AB-65F6-4C54-000F-991AD142BAE1}"/>
              </a:ext>
            </a:extLst>
          </p:cNvPr>
          <p:cNvSpPr txBox="1"/>
          <p:nvPr/>
        </p:nvSpPr>
        <p:spPr>
          <a:xfrm>
            <a:off x="637309" y="1395056"/>
            <a:ext cx="1061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video, nhận xét cách các bạn đang điều khiển xe đạp và cho biết những nguy hiểm gì có thể xảy ra với các bạn ?</a:t>
            </a:r>
          </a:p>
        </p:txBody>
      </p:sp>
      <p:pic>
        <p:nvPicPr>
          <p:cNvPr id="3" name="PixVerse_V5_Image_Text_360P_Mô_tả_chuyển_động_">
            <a:hlinkClick r:id="" action="ppaction://media"/>
            <a:extLst>
              <a:ext uri="{FF2B5EF4-FFF2-40B4-BE49-F238E27FC236}">
                <a16:creationId xmlns:a16="http://schemas.microsoft.com/office/drawing/2014/main" id="{922D02A2-884D-8B92-A37D-6E0B10221A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346" y="2509405"/>
            <a:ext cx="5292436" cy="3351876"/>
          </a:xfrm>
          <a:prstGeom prst="rect">
            <a:avLst/>
          </a:prstGeom>
        </p:spPr>
      </p:pic>
      <p:pic>
        <p:nvPicPr>
          <p:cNvPr id="6" name="PixVerse_V5_Image_Text_360P_Form_video_chuyển_">
            <a:hlinkClick r:id="" action="ppaction://media"/>
            <a:extLst>
              <a:ext uri="{FF2B5EF4-FFF2-40B4-BE49-F238E27FC236}">
                <a16:creationId xmlns:a16="http://schemas.microsoft.com/office/drawing/2014/main" id="{DE9834A0-1522-A05B-7CA5-FC54591A38D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1090" y="2500745"/>
            <a:ext cx="4915799" cy="33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73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B307B5-3CE8-5EE7-7F7A-FCC3336615DD}"/>
              </a:ext>
            </a:extLst>
          </p:cNvPr>
          <p:cNvSpPr txBox="1"/>
          <p:nvPr/>
        </p:nvSpPr>
        <p:spPr>
          <a:xfrm>
            <a:off x="4141283" y="1125679"/>
            <a:ext cx="4072845" cy="1405533"/>
          </a:xfrm>
          <a:prstGeom prst="cloud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3B371-358B-F796-A3AD-27D316DB9DFE}"/>
              </a:ext>
            </a:extLst>
          </p:cNvPr>
          <p:cNvSpPr txBox="1"/>
          <p:nvPr/>
        </p:nvSpPr>
        <p:spPr>
          <a:xfrm>
            <a:off x="1446076" y="2767280"/>
            <a:ext cx="989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Sigmar One" panose="00000500000000000000" pitchFamily="2" charset="0"/>
              </a:rPr>
              <a:t>SINH HOẠT DƯỚI CỜ : SÁCH BÚT THÂN YÊU</a:t>
            </a:r>
          </a:p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Sigmar One" panose="00000500000000000000" pitchFamily="2" charset="0"/>
              </a:rPr>
              <a:t>ATGT BÀI 5 : LÀM QUEN VỚI XE ĐẠP</a:t>
            </a:r>
          </a:p>
        </p:txBody>
      </p:sp>
    </p:spTree>
    <p:extLst>
      <p:ext uri="{BB962C8B-B14F-4D97-AF65-F5344CB8AC3E}">
        <p14:creationId xmlns:p14="http://schemas.microsoft.com/office/powerpoint/2010/main" val="390912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D60DA-0F48-9E4C-59D1-E4071B8D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24" y="34816"/>
            <a:ext cx="800212" cy="866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FA2B0-C153-1697-10ED-45BF8B4E877A}"/>
              </a:ext>
            </a:extLst>
          </p:cNvPr>
          <p:cNvSpPr txBox="1"/>
          <p:nvPr/>
        </p:nvSpPr>
        <p:spPr>
          <a:xfrm>
            <a:off x="2061936" y="225543"/>
            <a:ext cx="403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SÁCH BÚT THÂN YÊU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9B6ED-BD06-394B-4F1B-F2C282837790}"/>
              </a:ext>
            </a:extLst>
          </p:cNvPr>
          <p:cNvSpPr txBox="1"/>
          <p:nvPr/>
        </p:nvSpPr>
        <p:spPr>
          <a:xfrm>
            <a:off x="113861" y="901712"/>
            <a:ext cx="10816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- Giao lưu văn nghệ về chủ đề “Sách bút thân yêu”.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9953AF-6AFC-EF6E-97AD-37B5236561DB}"/>
              </a:ext>
            </a:extLst>
          </p:cNvPr>
          <p:cNvSpPr txBox="1"/>
          <p:nvPr/>
        </p:nvSpPr>
        <p:spPr>
          <a:xfrm>
            <a:off x="113861" y="1398309"/>
            <a:ext cx="11611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- </a:t>
            </a:r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Hát, múa, đọc thơ, kể chuyện về những đồ dùng giúp em học tập và làm việc có kế hoạch.</a:t>
            </a:r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BB38C-3A70-7F0E-3F35-7913B6862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475526"/>
            <a:ext cx="6839390" cy="3886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3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C28A9-2E92-69C7-269C-2E6ACE96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5186560-86AF-A67A-B1F3-B77A36772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415" y="-49298"/>
            <a:ext cx="1617646" cy="2022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9ACB9-4E19-4682-0852-E3B8A9ADB2FE}"/>
              </a:ext>
            </a:extLst>
          </p:cNvPr>
          <p:cNvSpPr txBox="1"/>
          <p:nvPr/>
        </p:nvSpPr>
        <p:spPr>
          <a:xfrm>
            <a:off x="3024909" y="672779"/>
            <a:ext cx="403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Nunito Black" pitchFamily="2" charset="0"/>
              </a:rPr>
              <a:t>CÂU ĐỐ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664DC-01E4-71DA-CD4E-52F56A69CE33}"/>
              </a:ext>
            </a:extLst>
          </p:cNvPr>
          <p:cNvSpPr txBox="1"/>
          <p:nvPr/>
        </p:nvSpPr>
        <p:spPr>
          <a:xfrm>
            <a:off x="3024909" y="1682534"/>
            <a:ext cx="61421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1</a:t>
            </a:r>
            <a:r>
              <a:rPr lang="vi-VN"/>
              <a:t>. Mình tròn đầu nhọn</a:t>
            </a:r>
            <a:br>
              <a:rPr lang="vi-VN"/>
            </a:br>
            <a:r>
              <a:rPr lang="vi-VN"/>
              <a:t>Không phải bò trâu</a:t>
            </a:r>
            <a:br>
              <a:rPr lang="vi-VN"/>
            </a:br>
            <a:r>
              <a:rPr lang="vi-VN"/>
              <a:t>Uống nước ao sâu</a:t>
            </a:r>
            <a:br>
              <a:rPr lang="vi-VN"/>
            </a:br>
            <a:r>
              <a:rPr lang="vi-VN"/>
              <a:t>Lên cày ruộng cạn</a:t>
            </a:r>
          </a:p>
          <a:p>
            <a:r>
              <a:rPr lang="en-US"/>
              <a:t>                      </a:t>
            </a:r>
            <a:r>
              <a:rPr lang="vi-VN"/>
              <a:t>(Là cái gì</a:t>
            </a:r>
            <a:r>
              <a:rPr lang="en-US"/>
              <a:t> </a:t>
            </a:r>
            <a:r>
              <a:rPr lang="vi-VN"/>
              <a:t>?)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AD8B809-E7D1-31C5-FE5E-0BB6E16E0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 descr="Hình ảnh Bút Máy Màu đen Cao Cấp Bị Cô Lập Trên Nền Trong Suốt PNG , Bút Mực  đen, đầu Bút Máy, Công Cụ Viết PNG trong suốt và Vector để">
            <a:extLst>
              <a:ext uri="{FF2B5EF4-FFF2-40B4-BE49-F238E27FC236}">
                <a16:creationId xmlns:a16="http://schemas.microsoft.com/office/drawing/2014/main" id="{862CC5C1-431E-C32A-AF9A-E4777FE7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75" y="1285875"/>
            <a:ext cx="2713469" cy="27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18687-79CB-AAA4-C137-52DFC000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4635E0AC-EC04-D922-E70E-7763EE7BC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415" y="-49298"/>
            <a:ext cx="1617646" cy="202279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DE6C4A1-45FF-0B4F-1CA2-744EA4071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63C6E-2713-E799-3E17-7E53E48437C4}"/>
              </a:ext>
            </a:extLst>
          </p:cNvPr>
          <p:cNvSpPr txBox="1"/>
          <p:nvPr/>
        </p:nvSpPr>
        <p:spPr>
          <a:xfrm>
            <a:off x="2978727" y="1823169"/>
            <a:ext cx="6142182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Da trắng muốt</a:t>
            </a:r>
            <a:b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Ruột trắng tinh</a:t>
            </a:r>
            <a:b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Bạn với học sinh</a:t>
            </a:r>
            <a:b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Thích cọ đầu vào bảng</a:t>
            </a:r>
          </a:p>
          <a:p>
            <a:pPr algn="l">
              <a:spcAft>
                <a:spcPts val="750"/>
              </a:spcAft>
              <a:buNone/>
            </a:pP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</a:t>
            </a:r>
            <a: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(Là cái gì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C8FB15-F5D7-3009-3BEC-7F2E5C0AAA89}"/>
              </a:ext>
            </a:extLst>
          </p:cNvPr>
          <p:cNvSpPr txBox="1"/>
          <p:nvPr/>
        </p:nvSpPr>
        <p:spPr>
          <a:xfrm>
            <a:off x="3024909" y="672779"/>
            <a:ext cx="403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Nunito Black" pitchFamily="2" charset="0"/>
              </a:rPr>
              <a:t>CÂU ĐỐ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C44E3-9A23-8274-FD40-C772F7AD8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06607"/>
            <a:ext cx="3332269" cy="33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65FEA-6EC7-58B2-C3D9-757714594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ABF9F55-E7C1-634F-F925-B214F4F3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415" y="-49298"/>
            <a:ext cx="1617646" cy="2022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A62BD-5A27-F9EA-1617-7774AABB600A}"/>
              </a:ext>
            </a:extLst>
          </p:cNvPr>
          <p:cNvSpPr txBox="1"/>
          <p:nvPr/>
        </p:nvSpPr>
        <p:spPr>
          <a:xfrm>
            <a:off x="3024909" y="672779"/>
            <a:ext cx="403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Nunito Black" pitchFamily="2" charset="0"/>
              </a:rPr>
              <a:t>CÂU ĐỐ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3717D-EBD3-DDF4-EEF2-2E302B5BFD95}"/>
              </a:ext>
            </a:extLst>
          </p:cNvPr>
          <p:cNvSpPr txBox="1"/>
          <p:nvPr/>
        </p:nvSpPr>
        <p:spPr>
          <a:xfrm>
            <a:off x="3024909" y="1682534"/>
            <a:ext cx="6142182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>
                <a:solidFill>
                  <a:srgbClr val="333333"/>
                </a:solidFill>
              </a:rPr>
              <a:t>3</a:t>
            </a:r>
            <a:r>
              <a:rPr lang="vi-VN">
                <a:solidFill>
                  <a:srgbClr val="333333"/>
                </a:solidFill>
              </a:rPr>
              <a:t>. Thân dài thượt</a:t>
            </a:r>
            <a:br>
              <a:rPr lang="vi-VN">
                <a:solidFill>
                  <a:srgbClr val="333333"/>
                </a:solidFill>
              </a:rPr>
            </a:br>
            <a:r>
              <a:rPr lang="vi-VN">
                <a:solidFill>
                  <a:srgbClr val="333333"/>
                </a:solidFill>
              </a:rPr>
              <a:t>Ruột thẳng băng</a:t>
            </a:r>
            <a:br>
              <a:rPr lang="vi-VN">
                <a:solidFill>
                  <a:srgbClr val="333333"/>
                </a:solidFill>
              </a:rPr>
            </a:br>
            <a:r>
              <a:rPr lang="vi-VN">
                <a:solidFill>
                  <a:srgbClr val="333333"/>
                </a:solidFill>
              </a:rPr>
              <a:t>Khi thịt bị cắt khỏi chân</a:t>
            </a:r>
            <a:br>
              <a:rPr lang="vi-VN">
                <a:solidFill>
                  <a:srgbClr val="333333"/>
                </a:solidFill>
              </a:rPr>
            </a:br>
            <a:r>
              <a:rPr lang="vi-VN">
                <a:solidFill>
                  <a:srgbClr val="333333"/>
                </a:solidFill>
              </a:rPr>
              <a:t>Thì ruột lòi dần vẫn thẳng như rươi</a:t>
            </a:r>
            <a:r>
              <a:rPr lang="en-US">
                <a:solidFill>
                  <a:srgbClr val="333333"/>
                </a:solidFill>
              </a:rPr>
              <a:t> </a:t>
            </a:r>
            <a:r>
              <a:rPr lang="vi-VN">
                <a:solidFill>
                  <a:srgbClr val="333333"/>
                </a:solidFill>
              </a:rPr>
              <a:t>?</a:t>
            </a:r>
          </a:p>
          <a:p>
            <a:pPr>
              <a:spcAft>
                <a:spcPts val="750"/>
              </a:spcAft>
            </a:pPr>
            <a:r>
              <a:rPr lang="en-US">
                <a:solidFill>
                  <a:srgbClr val="333333"/>
                </a:solidFill>
              </a:rPr>
              <a:t>                     </a:t>
            </a:r>
            <a:r>
              <a:rPr lang="vi-VN">
                <a:solidFill>
                  <a:srgbClr val="333333"/>
                </a:solidFill>
              </a:rPr>
              <a:t>(Là cái gì</a:t>
            </a:r>
            <a:r>
              <a:rPr lang="en-US">
                <a:solidFill>
                  <a:srgbClr val="333333"/>
                </a:solidFill>
              </a:rPr>
              <a:t> </a:t>
            </a:r>
            <a:r>
              <a:rPr lang="vi-VN">
                <a:solidFill>
                  <a:srgbClr val="333333"/>
                </a:solidFill>
              </a:rPr>
              <a:t>?)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A548956-7784-CB6C-1752-5ED90460F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 descr="Bút chì Staedtler Noris 2B">
            <a:extLst>
              <a:ext uri="{FF2B5EF4-FFF2-40B4-BE49-F238E27FC236}">
                <a16:creationId xmlns:a16="http://schemas.microsoft.com/office/drawing/2014/main" id="{D194A177-EBDE-6C54-45A5-5D1255C3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66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Hình ảnh Bút Máy Màu đen Cao Cấp Bị Cô Lập Trên Nền Trong Suốt PNG , Bút Mực  đen, đầu Bút Máy, Công Cụ Viết PNG trong suốt và Vector để">
            <a:extLst>
              <a:ext uri="{FF2B5EF4-FFF2-40B4-BE49-F238E27FC236}">
                <a16:creationId xmlns:a16="http://schemas.microsoft.com/office/drawing/2014/main" id="{862CC5C1-431E-C32A-AF9A-E4777FE7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26" y="2124859"/>
            <a:ext cx="2713469" cy="27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C44E3-9A23-8274-FD40-C772F7AD8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3962" y="2405269"/>
            <a:ext cx="2124075" cy="2152650"/>
          </a:xfrm>
          <a:prstGeom prst="rect">
            <a:avLst/>
          </a:prstGeom>
        </p:spPr>
      </p:pic>
      <p:pic>
        <p:nvPicPr>
          <p:cNvPr id="6" name="Picture 5" descr="Bút chì Staedtler Noris 2B">
            <a:extLst>
              <a:ext uri="{FF2B5EF4-FFF2-40B4-BE49-F238E27FC236}">
                <a16:creationId xmlns:a16="http://schemas.microsoft.com/office/drawing/2014/main" id="{D194A177-EBDE-6C54-45A5-5D1255C3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15" y="24902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Bộ đồ dùng học tập cần thiết cho học sinh cấp 1, cấp 2 &amp; 3"/>
          <p:cNvSpPr>
            <a:spLocks noChangeAspect="1" noChangeArrowheads="1"/>
          </p:cNvSpPr>
          <p:nvPr/>
        </p:nvSpPr>
        <p:spPr bwMode="auto">
          <a:xfrm>
            <a:off x="1440157" y="19294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Tủ kệ tường để sách bằng gỗ công nghiệp nhiều ngăn KSG2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ủ kệ tường để sách bằng gỗ công nghiệp nhiều ngăn KSG284"/>
          <p:cNvSpPr>
            <a:spLocks noChangeAspect="1" noChangeArrowheads="1"/>
          </p:cNvSpPr>
          <p:nvPr/>
        </p:nvSpPr>
        <p:spPr bwMode="auto">
          <a:xfrm>
            <a:off x="307975" y="7937"/>
            <a:ext cx="1217544" cy="12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56" y="450997"/>
            <a:ext cx="4636449" cy="4956941"/>
          </a:xfrm>
          <a:prstGeom prst="rect">
            <a:avLst/>
          </a:prstGeom>
        </p:spPr>
      </p:pic>
      <p:sp>
        <p:nvSpPr>
          <p:cNvPr id="11" name="AutoShape 8" descr="Trọn Bộ Dụng Cụ Học Tập Lớp 2 - Nhập Học Năm Mới 2021 - 15 Món – Thiên Long  Sh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16711"/>
            <a:ext cx="4804541" cy="48045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521B15-D527-8202-C2E7-2F515D10FC1E}"/>
              </a:ext>
            </a:extLst>
          </p:cNvPr>
          <p:cNvSpPr txBox="1"/>
          <p:nvPr/>
        </p:nvSpPr>
        <p:spPr>
          <a:xfrm>
            <a:off x="460375" y="5766554"/>
            <a:ext cx="11405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6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Ti"/>
              </a:rPr>
              <a:t>Câu</a:t>
            </a:r>
            <a:r>
              <a:rPr lang="en-US" sz="3200" dirty="0">
                <a:latin typeface="Ti"/>
              </a:rPr>
              <a:t> </a:t>
            </a:r>
            <a:r>
              <a:rPr lang="en-US" sz="3200" dirty="0" err="1">
                <a:latin typeface="Ti"/>
              </a:rPr>
              <a:t>chuyện</a:t>
            </a:r>
            <a:r>
              <a:rPr lang="en-US" sz="3200" dirty="0">
                <a:latin typeface="Ti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latin typeface="Ti"/>
              </a:rPr>
              <a:t>Hộp</a:t>
            </a:r>
            <a:r>
              <a:rPr lang="en-US" sz="4000" b="1" dirty="0">
                <a:latin typeface="Ti"/>
              </a:rPr>
              <a:t> </a:t>
            </a:r>
            <a:r>
              <a:rPr lang="en-US" sz="4000" b="1" dirty="0" err="1">
                <a:latin typeface="Ti"/>
              </a:rPr>
              <a:t>bút</a:t>
            </a:r>
            <a:r>
              <a:rPr lang="en-US" sz="4000" b="1" dirty="0">
                <a:latin typeface="Ti"/>
              </a:rPr>
              <a:t> </a:t>
            </a:r>
            <a:r>
              <a:rPr lang="en-US" sz="4000" b="1" dirty="0" err="1">
                <a:latin typeface="Ti"/>
              </a:rPr>
              <a:t>của</a:t>
            </a:r>
            <a:r>
              <a:rPr lang="en-US" sz="4000" b="1" dirty="0">
                <a:latin typeface="Ti"/>
              </a:rPr>
              <a:t> </a:t>
            </a:r>
            <a:r>
              <a:rPr lang="en-US" sz="4000" b="1" dirty="0" err="1">
                <a:latin typeface="Ti"/>
              </a:rPr>
              <a:t>na</a:t>
            </a:r>
            <a:endParaRPr lang="en-US" sz="4000" b="1" dirty="0">
              <a:latin typeface="Ti"/>
            </a:endParaRPr>
          </a:p>
        </p:txBody>
      </p:sp>
    </p:spTree>
    <p:extLst>
      <p:ext uri="{BB962C8B-B14F-4D97-AF65-F5344CB8AC3E}">
        <p14:creationId xmlns:p14="http://schemas.microsoft.com/office/powerpoint/2010/main" val="102081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345</Words>
  <Application>Microsoft Office PowerPoint</Application>
  <PresentationFormat>Widescreen</PresentationFormat>
  <Paragraphs>36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iCiel Cadena</vt:lpstr>
      <vt:lpstr>Nunito Black</vt:lpstr>
      <vt:lpstr>Sigmar One</vt:lpstr>
      <vt:lpstr>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Nhật Lệ lô</cp:lastModifiedBy>
  <cp:revision>35</cp:revision>
  <dcterms:created xsi:type="dcterms:W3CDTF">2022-07-06T15:06:29Z</dcterms:created>
  <dcterms:modified xsi:type="dcterms:W3CDTF">2025-10-24T08:38:05Z</dcterms:modified>
</cp:coreProperties>
</file>