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0" r:id="rId3"/>
    <p:sldMasterId id="2147483706" r:id="rId4"/>
  </p:sldMasterIdLst>
  <p:notesMasterIdLst>
    <p:notesMasterId r:id="rId27"/>
  </p:notesMasterIdLst>
  <p:sldIdLst>
    <p:sldId id="495" r:id="rId5"/>
    <p:sldId id="470" r:id="rId6"/>
    <p:sldId id="475" r:id="rId7"/>
    <p:sldId id="2007577110" r:id="rId8"/>
    <p:sldId id="2007577109" r:id="rId9"/>
    <p:sldId id="2007577122" r:id="rId10"/>
    <p:sldId id="2007577123" r:id="rId11"/>
    <p:sldId id="2007577124" r:id="rId12"/>
    <p:sldId id="471" r:id="rId13"/>
    <p:sldId id="274" r:id="rId14"/>
    <p:sldId id="2007577111" r:id="rId15"/>
    <p:sldId id="2007577112" r:id="rId16"/>
    <p:sldId id="2007577125" r:id="rId17"/>
    <p:sldId id="2007577126" r:id="rId18"/>
    <p:sldId id="2007577121" r:id="rId19"/>
    <p:sldId id="2007577120" r:id="rId20"/>
    <p:sldId id="304" r:id="rId21"/>
    <p:sldId id="305" r:id="rId22"/>
    <p:sldId id="307" r:id="rId23"/>
    <p:sldId id="306" r:id="rId24"/>
    <p:sldId id="308" r:id="rId25"/>
    <p:sldId id="29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882-511C-4FEA-B406-1A30F3E62C9B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074C-BF47-4458-A05D-58AE9F29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6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8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8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7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86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06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E074C-BF47-4458-A05D-58AE9F295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5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E074C-BF47-4458-A05D-58AE9F295B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E074C-BF47-4458-A05D-58AE9F295B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E074C-BF47-4458-A05D-58AE9F295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1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3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E074C-BF47-4458-A05D-58AE9F295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0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5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0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0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1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9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2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950" y="-6035040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41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1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66998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8309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252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9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1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9DE063-0006-431C-A787-540D97A67E9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626" y="0"/>
            <a:ext cx="1320778" cy="13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3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161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slide" Target="slide19.xml"/><Relationship Id="rId18" Type="http://schemas.openxmlformats.org/officeDocument/2006/relationships/image" Target="../media/image26.png"/><Relationship Id="rId3" Type="http://schemas.microsoft.com/office/2007/relationships/media" Target="../media/media1.mp3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32.xml"/><Relationship Id="rId12" Type="http://schemas.openxmlformats.org/officeDocument/2006/relationships/slide" Target="slide20.xml"/><Relationship Id="rId17" Type="http://schemas.microsoft.com/office/2007/relationships/hdphoto" Target="../media/hdphoto2.wdp"/><Relationship Id="rId25" Type="http://schemas.openxmlformats.org/officeDocument/2006/relationships/image" Target="../media/image30.png"/><Relationship Id="rId2" Type="http://schemas.openxmlformats.org/officeDocument/2006/relationships/audio" Target="NULL" TargetMode="Externa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tags" Target="../tags/tag18.xml"/><Relationship Id="rId6" Type="http://schemas.openxmlformats.org/officeDocument/2006/relationships/audio" Target="../media/media2.mp3"/><Relationship Id="rId11" Type="http://schemas.openxmlformats.org/officeDocument/2006/relationships/slide" Target="slide18.xml"/><Relationship Id="rId24" Type="http://schemas.openxmlformats.org/officeDocument/2006/relationships/slide" Target="slide21.xml"/><Relationship Id="rId5" Type="http://schemas.microsoft.com/office/2007/relationships/media" Target="../media/media2.mp3"/><Relationship Id="rId15" Type="http://schemas.microsoft.com/office/2007/relationships/hdphoto" Target="../media/hdphoto1.wdp"/><Relationship Id="rId23" Type="http://schemas.openxmlformats.org/officeDocument/2006/relationships/image" Target="../media/image29.png"/><Relationship Id="rId10" Type="http://schemas.openxmlformats.org/officeDocument/2006/relationships/image" Target="../media/image23.png"/><Relationship Id="rId19" Type="http://schemas.microsoft.com/office/2007/relationships/hdphoto" Target="../media/hdphoto3.wdp"/><Relationship Id="rId4" Type="http://schemas.openxmlformats.org/officeDocument/2006/relationships/tags" Target="../tags/tag19.xml"/><Relationship Id="rId9" Type="http://schemas.openxmlformats.org/officeDocument/2006/relationships/image" Target="../media/image22.png"/><Relationship Id="rId14" Type="http://schemas.openxmlformats.org/officeDocument/2006/relationships/image" Target="../media/image24.png"/><Relationship Id="rId22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3.wdp"/><Relationship Id="rId18" Type="http://schemas.openxmlformats.org/officeDocument/2006/relationships/slide" Target="slide2.xml"/><Relationship Id="rId26" Type="http://schemas.openxmlformats.org/officeDocument/2006/relationships/image" Target="../media/image35.png"/><Relationship Id="rId3" Type="http://schemas.microsoft.com/office/2007/relationships/media" Target="../media/media1.mp3"/><Relationship Id="rId21" Type="http://schemas.openxmlformats.org/officeDocument/2006/relationships/slide" Target="slide5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microsoft.com/office/2007/relationships/hdphoto" Target="../media/hdphoto4.wdp"/><Relationship Id="rId25" Type="http://schemas.openxmlformats.org/officeDocument/2006/relationships/slide" Target="slide17.xml"/><Relationship Id="rId2" Type="http://schemas.openxmlformats.org/officeDocument/2006/relationships/audio" Target="NULL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24" Type="http://schemas.openxmlformats.org/officeDocument/2006/relationships/image" Target="../media/image34.png"/><Relationship Id="rId5" Type="http://schemas.openxmlformats.org/officeDocument/2006/relationships/notesSlide" Target="../notesSlides/notesSlide18.xml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slideLayout" Target="../slideLayouts/slideLayout32.xml"/><Relationship Id="rId9" Type="http://schemas.microsoft.com/office/2007/relationships/hdphoto" Target="../media/hdphoto1.wdp"/><Relationship Id="rId14" Type="http://schemas.openxmlformats.org/officeDocument/2006/relationships/slide" Target="slide3.xml"/><Relationship Id="rId2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3.wdp"/><Relationship Id="rId18" Type="http://schemas.openxmlformats.org/officeDocument/2006/relationships/image" Target="../media/image34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17" Type="http://schemas.openxmlformats.org/officeDocument/2006/relationships/slide" Target="slide3.xml"/><Relationship Id="rId2" Type="http://schemas.openxmlformats.org/officeDocument/2006/relationships/audio" Target="NULL" TargetMode="Externa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notesSlide" Target="../notesSlides/notesSlide19.xml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openxmlformats.org/officeDocument/2006/relationships/slide" Target="slide17.xml"/><Relationship Id="rId4" Type="http://schemas.openxmlformats.org/officeDocument/2006/relationships/slideLayout" Target="../slideLayouts/slideLayout32.xml"/><Relationship Id="rId9" Type="http://schemas.microsoft.com/office/2007/relationships/hdphoto" Target="../media/hdphoto4.wdp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4.wdp"/><Relationship Id="rId18" Type="http://schemas.openxmlformats.org/officeDocument/2006/relationships/image" Target="../media/image32.png"/><Relationship Id="rId3" Type="http://schemas.microsoft.com/office/2007/relationships/media" Target="../media/media1.mp3"/><Relationship Id="rId21" Type="http://schemas.openxmlformats.org/officeDocument/2006/relationships/image" Target="../media/image34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slide" Target="slide5.xml"/><Relationship Id="rId2" Type="http://schemas.openxmlformats.org/officeDocument/2006/relationships/audio" Target="NULL" TargetMode="External"/><Relationship Id="rId16" Type="http://schemas.openxmlformats.org/officeDocument/2006/relationships/image" Target="../media/image31.png"/><Relationship Id="rId20" Type="http://schemas.openxmlformats.org/officeDocument/2006/relationships/slide" Target="slide3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notesSlide" Target="../notesSlides/notesSlide20.xml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4" Type="http://schemas.openxmlformats.org/officeDocument/2006/relationships/slideLayout" Target="../slideLayouts/slideLayout32.xml"/><Relationship Id="rId9" Type="http://schemas.microsoft.com/office/2007/relationships/hdphoto" Target="../media/hdphoto3.wdp"/><Relationship Id="rId14" Type="http://schemas.openxmlformats.org/officeDocument/2006/relationships/slide" Target="slide2.xml"/><Relationship Id="rId22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1.mp3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audio" Target="NULL" TargetMode="External"/><Relationship Id="rId1" Type="http://schemas.openxmlformats.org/officeDocument/2006/relationships/tags" Target="../tags/tag23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0.png"/><Relationship Id="rId4" Type="http://schemas.openxmlformats.org/officeDocument/2006/relationships/tags" Target="../tags/tag24.xml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image" Target="../media/image39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" y="-883472"/>
            <a:ext cx="9266583" cy="74427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DC0B4B-2196-4D69-B117-1F0E42780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48" y="1242972"/>
            <a:ext cx="6539340" cy="5615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F8B53-DF47-40B7-82F7-7B5F0984E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500" y="1410689"/>
            <a:ext cx="5395428" cy="2639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64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1666573"/>
            <a:ext cx="6381750" cy="3734102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335280"/>
            <a:ext cx="5219698" cy="57200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153276" y="2894544"/>
            <a:ext cx="4857749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thông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tin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ghế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trần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cửa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sổ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E5E5D-A805-4B31-962A-A739E3C9E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" y="1711219"/>
            <a:ext cx="6197600" cy="361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63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35280"/>
            <a:ext cx="6381750" cy="609600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0"/>
            <a:ext cx="5410198" cy="67157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285990" y="3107904"/>
            <a:ext cx="4610734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can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đầu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lang="en-US" altLang="zh-CN" sz="3300" dirty="0">
              <a:solidFill>
                <a:srgbClr val="7E430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Chậu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nên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xếp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tránh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vướng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0786A-4546-4BE1-8080-87F57A9C4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83677"/>
            <a:ext cx="6065519" cy="604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43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96240"/>
            <a:ext cx="6381750" cy="633984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807170"/>
            <a:ext cx="5219698" cy="567491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15200" y="3107904"/>
            <a:ext cx="475297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vệ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chảy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lênh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ra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trượt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ngã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CBE58-1CB7-44A8-B90F-C7EBA3870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20" y="399471"/>
            <a:ext cx="5618360" cy="621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69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80975" y="477520"/>
            <a:ext cx="6610352" cy="492315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7" y="335280"/>
            <a:ext cx="5400673" cy="652272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038975" y="3290784"/>
            <a:ext cx="4857749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cành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khô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bão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gãy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A44A9-9CE5-4CF7-BA29-FA919C4B1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76" y="570126"/>
            <a:ext cx="6381750" cy="464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25">
            <a:extLst>
              <a:ext uri="{FF2B5EF4-FFF2-40B4-BE49-F238E27FC236}">
                <a16:creationId xmlns:a16="http://schemas.microsoft.com/office/drawing/2014/main" id="{A4B9E6D4-7818-408A-90E4-160BCDF540B8}"/>
              </a:ext>
            </a:extLst>
          </p:cNvPr>
          <p:cNvSpPr txBox="1"/>
          <p:nvPr/>
        </p:nvSpPr>
        <p:spPr>
          <a:xfrm>
            <a:off x="7062788" y="5028225"/>
            <a:ext cx="485774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Cổng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bóng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38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38437" y="3143250"/>
            <a:ext cx="671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Vận</a:t>
            </a: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72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B89A9-ED05-4FA1-B2E4-B72B0446319B}"/>
              </a:ext>
            </a:extLst>
          </p:cNvPr>
          <p:cNvGrpSpPr/>
          <p:nvPr/>
        </p:nvGrpSpPr>
        <p:grpSpPr>
          <a:xfrm>
            <a:off x="4520294" y="1247775"/>
            <a:ext cx="4529124" cy="5259161"/>
            <a:chOff x="3482069" y="1038225"/>
            <a:chExt cx="4529124" cy="5259161"/>
          </a:xfrm>
        </p:grpSpPr>
        <p:grpSp>
          <p:nvGrpSpPr>
            <p:cNvPr id="19" name="组合 13">
              <a:extLst>
                <a:ext uri="{FF2B5EF4-FFF2-40B4-BE49-F238E27FC236}">
                  <a16:creationId xmlns:a16="http://schemas.microsoft.com/office/drawing/2014/main" id="{BEEA8684-F321-4667-9C1E-03B365089557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21" name="图片 2">
                <a:extLst>
                  <a:ext uri="{FF2B5EF4-FFF2-40B4-BE49-F238E27FC236}">
                    <a16:creationId xmlns:a16="http://schemas.microsoft.com/office/drawing/2014/main" id="{2060ED76-2363-4A0A-8B3D-FE5160834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22" name="对">
                <a:extLst>
                  <a:ext uri="{FF2B5EF4-FFF2-40B4-BE49-F238E27FC236}">
                    <a16:creationId xmlns:a16="http://schemas.microsoft.com/office/drawing/2014/main" id="{D2ABAD37-885F-4C7A-BF36-F245B9DAA4CA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71323-6228-447B-B579-E8AB92169C89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củng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cố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康方圆体W7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82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1789050" y="2542478"/>
            <a:ext cx="8613900" cy="29464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/>
            <a:r>
              <a:rPr lang="en" sz="4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 chơi: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Em hãy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nhanh những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 chưa an toàn trong trường học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11" action="ppaction://hlinksldjump"/>
          </p:cNvPr>
          <p:cNvSpPr/>
          <p:nvPr/>
        </p:nvSpPr>
        <p:spPr>
          <a:xfrm>
            <a:off x="3680815" y="6003571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12" action="ppaction://hlinksldjump"/>
          </p:cNvPr>
          <p:cNvSpPr/>
          <p:nvPr/>
        </p:nvSpPr>
        <p:spPr>
          <a:xfrm>
            <a:off x="8294959" y="60086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3" action="ppaction://hlinksldjump"/>
          </p:cNvPr>
          <p:cNvSpPr/>
          <p:nvPr/>
        </p:nvSpPr>
        <p:spPr>
          <a:xfrm>
            <a:off x="6046075" y="600421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3481206" y="2978314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3530525" y="5022679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8024761" y="2968981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949627" y="5046271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5810358" y="292332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5802821" y="501840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4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435" y="-220250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88132" y="5864282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60822" y="1852691"/>
            <a:ext cx="2688752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pic>
        <p:nvPicPr>
          <p:cNvPr id="59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7AC17949-85CC-4E6C-A9A7-2B2577B01F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89539" y="24041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999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 showWhenStopped="0">
                <p:cTn id="8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25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2640" y="165531"/>
            <a:ext cx="6398085" cy="3753734"/>
            <a:chOff x="5667646" y="720179"/>
            <a:chExt cx="6398085" cy="3753734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A99E97-CDBC-442F-876C-B68C73460F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934" y="291819"/>
            <a:ext cx="4610152" cy="4046411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89464D82-129E-442F-9B2D-671ADB3E09EA}"/>
              </a:ext>
            </a:extLst>
          </p:cNvPr>
          <p:cNvSpPr/>
          <p:nvPr/>
        </p:nvSpPr>
        <p:spPr>
          <a:xfrm>
            <a:off x="208804" y="-58943"/>
            <a:ext cx="953945" cy="8908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530803" y="106272"/>
            <a:ext cx="6398085" cy="3753734"/>
            <a:chOff x="5667646" y="720179"/>
            <a:chExt cx="6398085" cy="3753734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534658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9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504AA1-EF57-44BD-80F4-ACE1A56F0E3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5894" y="464864"/>
            <a:ext cx="4871102" cy="4279128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35B2166B-81A7-4BF9-9C2E-DBD6CAF6EFA4}"/>
              </a:ext>
            </a:extLst>
          </p:cNvPr>
          <p:cNvSpPr/>
          <p:nvPr/>
        </p:nvSpPr>
        <p:spPr>
          <a:xfrm>
            <a:off x="287934" y="128587"/>
            <a:ext cx="988113" cy="9655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66F0AE-7D13-4D31-BC77-F1FEB3C32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E6461-7FB9-4F23-9C9B-2C20B11B1FE8}"/>
              </a:ext>
            </a:extLst>
          </p:cNvPr>
          <p:cNvSpPr txBox="1"/>
          <p:nvPr/>
        </p:nvSpPr>
        <p:spPr>
          <a:xfrm>
            <a:off x="2447925" y="819700"/>
            <a:ext cx="795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1ADAC-0274-481E-BEBA-075793FA9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675" y="1439600"/>
            <a:ext cx="4163929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12B0C-B287-4430-BB65-20345BD64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425" y="2027996"/>
            <a:ext cx="6974428" cy="1835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648C5-D00E-4BA2-90EF-15EBB8D55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339" y="3626961"/>
            <a:ext cx="1932599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5519791" y="577188"/>
            <a:ext cx="6398085" cy="3322847"/>
            <a:chOff x="5667646" y="720179"/>
            <a:chExt cx="6398085" cy="3322847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534658" cy="211887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vui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2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C4F756A-7858-4ED9-8C83-5FEC250713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96962" y="1233380"/>
            <a:ext cx="5713715" cy="3405013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E86C5F9A-EA39-4F4A-B4BE-B388FE0928C7}"/>
              </a:ext>
            </a:extLst>
          </p:cNvPr>
          <p:cNvSpPr/>
          <p:nvPr/>
        </p:nvSpPr>
        <p:spPr>
          <a:xfrm>
            <a:off x="-136211" y="1136554"/>
            <a:ext cx="869066" cy="8115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7" end="730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rId9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127E5BA-6561-494A-AC49-D989F9FB2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DB687-0390-482C-B7A2-810EFD249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498" y="1283316"/>
            <a:ext cx="8248603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38437" y="3143250"/>
            <a:ext cx="671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68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46CD-B4E0-422C-A0A6-46B6FE18018D}"/>
              </a:ext>
            </a:extLst>
          </p:cNvPr>
          <p:cNvSpPr txBox="1"/>
          <p:nvPr/>
        </p:nvSpPr>
        <p:spPr>
          <a:xfrm>
            <a:off x="711200" y="375920"/>
            <a:ext cx="110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85593-6E11-4BF7-9018-CF2F92D4F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674"/>
            <a:ext cx="5844540" cy="3644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3CED5-3B31-453E-BDDF-1A23BCDB8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441" y="1328674"/>
            <a:ext cx="3648075" cy="479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B947C-B592-458F-AC65-4392C1DD0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300" y="1328673"/>
            <a:ext cx="3314700" cy="4791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</a:rPr>
              <a:t>Hình 3: Trong phòng học, các bạn thu thập những thông tin gì?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867112" y="1430153"/>
            <a:ext cx="6572288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Trong phòng học, bàn ghế... có vệ sinh không?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698C7-93F9-473A-B9F5-CF706D99B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520" y="2984961"/>
            <a:ext cx="5844540" cy="3644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90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6E4F2B"/>
                </a:solidFill>
                <a:latin typeface="Arial" panose="020B0604020202020204" pitchFamily="34" charset="0"/>
              </a:rPr>
              <a:t>Hình 4: Phát hiện độ cao của lan can có chắc chắn, an toàn không?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845283" y="1566010"/>
            <a:ext cx="6572288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Các đồ vật ở lối đi nên sắp xếp ở đâu cho khỏi vướng?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E091261-64E7-4FAD-AD94-01C342888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081" y="2767933"/>
            <a:ext cx="3545606" cy="4090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34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388082" y="656855"/>
            <a:ext cx="8079701" cy="1534334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24962F"/>
                </a:solidFill>
                <a:latin typeface="Arial" panose="020B0604020202020204" pitchFamily="34" charset="0"/>
              </a:rPr>
              <a:t>Hình 5: Khu vực vệ sinh ghi lại những gì em nhìn thấy và nêu những gì em thấy không an toàn....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719A49A-6377-4EEE-A85F-2EC35F60C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0" y="2336800"/>
            <a:ext cx="3314700" cy="45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21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002002" y="123319"/>
            <a:ext cx="9281438" cy="1933752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Hình 6: Khu vực sân trường em thấy những đồ vật nào chưa đảm bảo an toàn, chưa vệ sinh và có ý kiến đề xuất gì với nhà trường</a:t>
            </a:r>
            <a:r>
              <a:rPr lang="en-US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90F9D6-8F13-4BF2-93F4-60650D8DE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440" y="2387599"/>
            <a:ext cx="6766561" cy="452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967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B89A9-ED05-4FA1-B2E4-B72B0446319B}"/>
              </a:ext>
            </a:extLst>
          </p:cNvPr>
          <p:cNvGrpSpPr/>
          <p:nvPr/>
        </p:nvGrpSpPr>
        <p:grpSpPr>
          <a:xfrm>
            <a:off x="4520294" y="1247775"/>
            <a:ext cx="4529124" cy="5259161"/>
            <a:chOff x="3482069" y="1038225"/>
            <a:chExt cx="4529124" cy="5259161"/>
          </a:xfrm>
        </p:grpSpPr>
        <p:grpSp>
          <p:nvGrpSpPr>
            <p:cNvPr id="19" name="组合 13">
              <a:extLst>
                <a:ext uri="{FF2B5EF4-FFF2-40B4-BE49-F238E27FC236}">
                  <a16:creationId xmlns:a16="http://schemas.microsoft.com/office/drawing/2014/main" id="{BEEA8684-F321-4667-9C1E-03B365089557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21" name="图片 2">
                <a:extLst>
                  <a:ext uri="{FF2B5EF4-FFF2-40B4-BE49-F238E27FC236}">
                    <a16:creationId xmlns:a16="http://schemas.microsoft.com/office/drawing/2014/main" id="{2060ED76-2363-4A0A-8B3D-FE5160834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22" name="对">
                <a:extLst>
                  <a:ext uri="{FF2B5EF4-FFF2-40B4-BE49-F238E27FC236}">
                    <a16:creationId xmlns:a16="http://schemas.microsoft.com/office/drawing/2014/main" id="{D2ABAD37-885F-4C7A-BF36-F245B9DAA4CA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71323-6228-447B-B579-E8AB92169C89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康方圆体W7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2D38B83-E4F4-4745-90D9-1216A3E0FF1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C:\\Users\\Admin\\AppData\\Local\\Temp\\Rar$DIa12952.2768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 -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6A01E0-40B0-4062-817C-CAC8919B239F}:4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7ED95-D782-4E90-ACA1-CD82726EEE64}:2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A883A9-DB35-4977-A56B-FCB92EC76041}:20075771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EBD969-599F-4835-9155-7019C12F8C57}:20075771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45F3B-B1DA-410F-8098-228A22ECCE18}:20075771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1EB28A-9154-4F21-A9FB-01AC7B8049A3}:20075771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81867E-5A1B-45D0-9633-8804D6CE36E5}:20075771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6D71B0-5DFF-49DB-AA6B-38D635022523}:20075771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485667-E52A-4DF5-B70D-51C7679D2943}:3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BF6AAF-F9D5-45FF-8157-7E22117796B1}:4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FAF915-7E5D-42C7-AC85-50219BD0A8E2}:3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B53D74-9876-424F-9E7F-561ECDE850EA}:3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610D08-7AFB-4C2D-94BB-92A1FF7A707D}:3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A874B6-6D46-4C48-980D-DD17EC857625}: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9A86CD-55E6-4AEE-BD0B-A9DD69BB518B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C252FD-B551-4BB6-B2D6-61FDA9672E95}:4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C5FAE9-ECB7-43A2-AC09-2E93D8A75DC6}:4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62143D-6353-4AB3-9132-17C1ACE1C9AE}:20075771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B3CC29-F520-41C7-A09C-F025BA3DEDFD}:20075771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99A2A4-44BA-4780-A10E-FE080831FE60}:2007577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244EF2-BDB5-4FD0-B0D0-074F45863E94}:20075771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673EFA-73C4-42D4-BD60-31F3C27BC334}:2007577124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475</Words>
  <Application>Microsoft Office PowerPoint</Application>
  <PresentationFormat>Widescreen</PresentationFormat>
  <Paragraphs>79</Paragraphs>
  <Slides>22</Slides>
  <Notes>22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等线</vt:lpstr>
      <vt:lpstr>#9Slide03 AmpleSoft Bold</vt:lpstr>
      <vt:lpstr>Abril Fatface</vt:lpstr>
      <vt:lpstr>Aldrich</vt:lpstr>
      <vt:lpstr>Arial</vt:lpstr>
      <vt:lpstr>Calibri</vt:lpstr>
      <vt:lpstr>Calibri Light</vt:lpstr>
      <vt:lpstr>Indie Flower</vt:lpstr>
      <vt:lpstr>Just Another Hand</vt:lpstr>
      <vt:lpstr>Maven Pro</vt:lpstr>
      <vt:lpstr>UTM Avo</vt:lpstr>
      <vt:lpstr>华康方圆体W7</vt:lpstr>
      <vt:lpstr>千图网拥有20W+精美PPT模板 更多PPT模板下载至：www.58pic.com/office/ppt​​</vt:lpstr>
      <vt:lpstr>Office 主题</vt:lpstr>
      <vt:lpstr>1_SlidesMania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chơi: Các câu hỏi là những bức tranh về hình ảnh ở trường học. Em hãy nhận biết nhanh những địa điểm nào chưa an toàn trong trường học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7 - tiết 2</dc:title>
  <dc:creator>Thao Tran</dc:creator>
  <cp:lastModifiedBy>Nhật Lệ lô</cp:lastModifiedBy>
  <cp:revision>27</cp:revision>
  <dcterms:created xsi:type="dcterms:W3CDTF">2022-07-18T22:06:58Z</dcterms:created>
  <dcterms:modified xsi:type="dcterms:W3CDTF">2025-10-27T02:31:59Z</dcterms:modified>
</cp:coreProperties>
</file>