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86" r:id="rId3"/>
    <p:sldId id="287" r:id="rId4"/>
    <p:sldId id="288" r:id="rId5"/>
    <p:sldId id="289" r:id="rId6"/>
    <p:sldId id="26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E2F2-54EF-4927-BB49-9F4AF8998D1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3D4B4-AA8C-4159-BD3E-DF587D02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0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9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8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969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7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4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4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3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3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9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1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8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C9D5C5-534B-43B3-B48E-B7C875F24E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205409"/>
            <a:ext cx="1012665" cy="10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4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2025/11/1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649051-BCC0-4606-9BF4-92AE5A87E2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205409"/>
            <a:ext cx="1012665" cy="10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2.wdp"/><Relationship Id="rId18" Type="http://schemas.openxmlformats.org/officeDocument/2006/relationships/image" Target="../media/image11.png"/><Relationship Id="rId3" Type="http://schemas.openxmlformats.org/officeDocument/2006/relationships/audio" Target="../media/media1.mp3"/><Relationship Id="rId21" Type="http://schemas.microsoft.com/office/2007/relationships/hdphoto" Target="../media/hdphoto5.wdp"/><Relationship Id="rId7" Type="http://schemas.openxmlformats.org/officeDocument/2006/relationships/image" Target="../media/image6.jpg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slide" Target="slide3.xml"/><Relationship Id="rId20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slide" Target="slide2.xml"/><Relationship Id="rId24" Type="http://schemas.openxmlformats.org/officeDocument/2006/relationships/image" Target="../media/image14.png"/><Relationship Id="rId5" Type="http://schemas.microsoft.com/office/2007/relationships/media" Target="../media/media2.mp3"/><Relationship Id="rId15" Type="http://schemas.microsoft.com/office/2007/relationships/hdphoto" Target="../media/hdphoto3.wdp"/><Relationship Id="rId23" Type="http://schemas.openxmlformats.org/officeDocument/2006/relationships/slide" Target="slide5.xml"/><Relationship Id="rId10" Type="http://schemas.microsoft.com/office/2007/relationships/hdphoto" Target="../media/hdphoto1.wdp"/><Relationship Id="rId19" Type="http://schemas.microsoft.com/office/2007/relationships/hdphoto" Target="../media/hdphoto4.wdp"/><Relationship Id="rId4" Type="http://schemas.openxmlformats.org/officeDocument/2006/relationships/audio" Target="NULL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3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3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13.png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1" y="2930381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6306039" y="2298675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620250" y="2877668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6097573" y="1507608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119356.375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41443" y="172913"/>
            <a:ext cx="8309114" cy="1140845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1" name="Left Arrow 10">
            <a:hlinkClick r:id="rId23" action="ppaction://hlinksldjump"/>
          </p:cNvPr>
          <p:cNvSpPr/>
          <p:nvPr/>
        </p:nvSpPr>
        <p:spPr>
          <a:xfrm flipH="1">
            <a:off x="11032008" y="6215448"/>
            <a:ext cx="986434" cy="543799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41443" y="0"/>
            <a:ext cx="8474174" cy="1774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1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990079" y="2508623"/>
            <a:ext cx="4397933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5">
            <a:hlinkClick r:id="rId6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0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2421140" y="243840"/>
            <a:ext cx="7948369" cy="1669923"/>
          </a:xfrm>
          <a:custGeom>
            <a:avLst/>
            <a:gdLst>
              <a:gd name="connsiteX0" fmla="*/ 0 w 7948369"/>
              <a:gd name="connsiteY0" fmla="*/ 278326 h 1669923"/>
              <a:gd name="connsiteX1" fmla="*/ 278326 w 7948369"/>
              <a:gd name="connsiteY1" fmla="*/ 0 h 1669923"/>
              <a:gd name="connsiteX2" fmla="*/ 773002 w 7948369"/>
              <a:gd name="connsiteY2" fmla="*/ 0 h 1669923"/>
              <a:gd name="connsiteX3" fmla="*/ 1267679 w 7948369"/>
              <a:gd name="connsiteY3" fmla="*/ 0 h 1669923"/>
              <a:gd name="connsiteX4" fmla="*/ 1910190 w 7948369"/>
              <a:gd name="connsiteY4" fmla="*/ 0 h 1669923"/>
              <a:gd name="connsiteX5" fmla="*/ 2552700 w 7948369"/>
              <a:gd name="connsiteY5" fmla="*/ 0 h 1669923"/>
              <a:gd name="connsiteX6" fmla="*/ 2899543 w 7948369"/>
              <a:gd name="connsiteY6" fmla="*/ 0 h 1669923"/>
              <a:gd name="connsiteX7" fmla="*/ 3246385 w 7948369"/>
              <a:gd name="connsiteY7" fmla="*/ 0 h 1669923"/>
              <a:gd name="connsiteX8" fmla="*/ 3593227 w 7948369"/>
              <a:gd name="connsiteY8" fmla="*/ 0 h 1669923"/>
              <a:gd name="connsiteX9" fmla="*/ 4013986 w 7948369"/>
              <a:gd name="connsiteY9" fmla="*/ 0 h 1669923"/>
              <a:gd name="connsiteX10" fmla="*/ 4656497 w 7948369"/>
              <a:gd name="connsiteY10" fmla="*/ 0 h 1669923"/>
              <a:gd name="connsiteX11" fmla="*/ 5003339 w 7948369"/>
              <a:gd name="connsiteY11" fmla="*/ 0 h 1669923"/>
              <a:gd name="connsiteX12" fmla="*/ 5498015 w 7948369"/>
              <a:gd name="connsiteY12" fmla="*/ 0 h 1669923"/>
              <a:gd name="connsiteX13" fmla="*/ 5918775 w 7948369"/>
              <a:gd name="connsiteY13" fmla="*/ 0 h 1669923"/>
              <a:gd name="connsiteX14" fmla="*/ 6413451 w 7948369"/>
              <a:gd name="connsiteY14" fmla="*/ 0 h 1669923"/>
              <a:gd name="connsiteX15" fmla="*/ 6834210 w 7948369"/>
              <a:gd name="connsiteY15" fmla="*/ 0 h 1669923"/>
              <a:gd name="connsiteX16" fmla="*/ 7670043 w 7948369"/>
              <a:gd name="connsiteY16" fmla="*/ 0 h 1669923"/>
              <a:gd name="connsiteX17" fmla="*/ 7948369 w 7948369"/>
              <a:gd name="connsiteY17" fmla="*/ 278326 h 1669923"/>
              <a:gd name="connsiteX18" fmla="*/ 7948369 w 7948369"/>
              <a:gd name="connsiteY18" fmla="*/ 846094 h 1669923"/>
              <a:gd name="connsiteX19" fmla="*/ 7948369 w 7948369"/>
              <a:gd name="connsiteY19" fmla="*/ 1391597 h 1669923"/>
              <a:gd name="connsiteX20" fmla="*/ 7670043 w 7948369"/>
              <a:gd name="connsiteY20" fmla="*/ 1669923 h 1669923"/>
              <a:gd name="connsiteX21" fmla="*/ 6953615 w 7948369"/>
              <a:gd name="connsiteY21" fmla="*/ 1669923 h 1669923"/>
              <a:gd name="connsiteX22" fmla="*/ 6237187 w 7948369"/>
              <a:gd name="connsiteY22" fmla="*/ 1669923 h 1669923"/>
              <a:gd name="connsiteX23" fmla="*/ 5520759 w 7948369"/>
              <a:gd name="connsiteY23" fmla="*/ 1669923 h 1669923"/>
              <a:gd name="connsiteX24" fmla="*/ 5100000 w 7948369"/>
              <a:gd name="connsiteY24" fmla="*/ 1669923 h 1669923"/>
              <a:gd name="connsiteX25" fmla="*/ 4383572 w 7948369"/>
              <a:gd name="connsiteY25" fmla="*/ 1669923 h 1669923"/>
              <a:gd name="connsiteX26" fmla="*/ 3814978 w 7948369"/>
              <a:gd name="connsiteY26" fmla="*/ 1669923 h 1669923"/>
              <a:gd name="connsiteX27" fmla="*/ 3468136 w 7948369"/>
              <a:gd name="connsiteY27" fmla="*/ 1669923 h 1669923"/>
              <a:gd name="connsiteX28" fmla="*/ 2751708 w 7948369"/>
              <a:gd name="connsiteY28" fmla="*/ 1669923 h 1669923"/>
              <a:gd name="connsiteX29" fmla="*/ 2035280 w 7948369"/>
              <a:gd name="connsiteY29" fmla="*/ 1669923 h 1669923"/>
              <a:gd name="connsiteX30" fmla="*/ 1392769 w 7948369"/>
              <a:gd name="connsiteY30" fmla="*/ 1669923 h 1669923"/>
              <a:gd name="connsiteX31" fmla="*/ 278326 w 7948369"/>
              <a:gd name="connsiteY31" fmla="*/ 1669923 h 1669923"/>
              <a:gd name="connsiteX32" fmla="*/ 0 w 7948369"/>
              <a:gd name="connsiteY32" fmla="*/ 1391597 h 1669923"/>
              <a:gd name="connsiteX33" fmla="*/ 0 w 7948369"/>
              <a:gd name="connsiteY33" fmla="*/ 823829 h 1669923"/>
              <a:gd name="connsiteX34" fmla="*/ 0 w 7948369"/>
              <a:gd name="connsiteY34" fmla="*/ 278326 h 166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48369" h="1669923" fill="none" extrusionOk="0">
                <a:moveTo>
                  <a:pt x="0" y="278326"/>
                </a:moveTo>
                <a:cubicBezTo>
                  <a:pt x="-30924" y="131057"/>
                  <a:pt x="124203" y="18251"/>
                  <a:pt x="278326" y="0"/>
                </a:cubicBezTo>
                <a:cubicBezTo>
                  <a:pt x="516757" y="-18428"/>
                  <a:pt x="562657" y="3529"/>
                  <a:pt x="773002" y="0"/>
                </a:cubicBezTo>
                <a:cubicBezTo>
                  <a:pt x="983347" y="-3529"/>
                  <a:pt x="1037090" y="7992"/>
                  <a:pt x="1267679" y="0"/>
                </a:cubicBezTo>
                <a:cubicBezTo>
                  <a:pt x="1498268" y="-7992"/>
                  <a:pt x="1657646" y="11785"/>
                  <a:pt x="1910190" y="0"/>
                </a:cubicBezTo>
                <a:cubicBezTo>
                  <a:pt x="2162734" y="-11785"/>
                  <a:pt x="2322547" y="13900"/>
                  <a:pt x="2552700" y="0"/>
                </a:cubicBezTo>
                <a:cubicBezTo>
                  <a:pt x="2782853" y="-13900"/>
                  <a:pt x="2764072" y="29923"/>
                  <a:pt x="2899543" y="0"/>
                </a:cubicBezTo>
                <a:cubicBezTo>
                  <a:pt x="3035014" y="-29923"/>
                  <a:pt x="3089148" y="25127"/>
                  <a:pt x="3246385" y="0"/>
                </a:cubicBezTo>
                <a:cubicBezTo>
                  <a:pt x="3403622" y="-25127"/>
                  <a:pt x="3475328" y="27512"/>
                  <a:pt x="3593227" y="0"/>
                </a:cubicBezTo>
                <a:cubicBezTo>
                  <a:pt x="3711126" y="-27512"/>
                  <a:pt x="3820411" y="36628"/>
                  <a:pt x="4013986" y="0"/>
                </a:cubicBezTo>
                <a:cubicBezTo>
                  <a:pt x="4207561" y="-36628"/>
                  <a:pt x="4491110" y="37050"/>
                  <a:pt x="4656497" y="0"/>
                </a:cubicBezTo>
                <a:cubicBezTo>
                  <a:pt x="4821884" y="-37050"/>
                  <a:pt x="4930101" y="28169"/>
                  <a:pt x="5003339" y="0"/>
                </a:cubicBezTo>
                <a:cubicBezTo>
                  <a:pt x="5076577" y="-28169"/>
                  <a:pt x="5398761" y="13114"/>
                  <a:pt x="5498015" y="0"/>
                </a:cubicBezTo>
                <a:cubicBezTo>
                  <a:pt x="5597269" y="-13114"/>
                  <a:pt x="5833778" y="31081"/>
                  <a:pt x="5918775" y="0"/>
                </a:cubicBezTo>
                <a:cubicBezTo>
                  <a:pt x="6003772" y="-31081"/>
                  <a:pt x="6306100" y="1873"/>
                  <a:pt x="6413451" y="0"/>
                </a:cubicBezTo>
                <a:cubicBezTo>
                  <a:pt x="6520802" y="-1873"/>
                  <a:pt x="6730401" y="45130"/>
                  <a:pt x="6834210" y="0"/>
                </a:cubicBezTo>
                <a:cubicBezTo>
                  <a:pt x="6938019" y="-45130"/>
                  <a:pt x="7281238" y="76002"/>
                  <a:pt x="7670043" y="0"/>
                </a:cubicBezTo>
                <a:cubicBezTo>
                  <a:pt x="7803468" y="-36926"/>
                  <a:pt x="7948539" y="150410"/>
                  <a:pt x="7948369" y="278326"/>
                </a:cubicBezTo>
                <a:cubicBezTo>
                  <a:pt x="7982738" y="467563"/>
                  <a:pt x="7903934" y="613385"/>
                  <a:pt x="7948369" y="846094"/>
                </a:cubicBezTo>
                <a:cubicBezTo>
                  <a:pt x="7992804" y="1078803"/>
                  <a:pt x="7932960" y="1168862"/>
                  <a:pt x="7948369" y="1391597"/>
                </a:cubicBezTo>
                <a:cubicBezTo>
                  <a:pt x="7939860" y="1562258"/>
                  <a:pt x="7830974" y="1670206"/>
                  <a:pt x="7670043" y="1669923"/>
                </a:cubicBezTo>
                <a:cubicBezTo>
                  <a:pt x="7372630" y="1692742"/>
                  <a:pt x="7121462" y="1622724"/>
                  <a:pt x="6953615" y="1669923"/>
                </a:cubicBezTo>
                <a:cubicBezTo>
                  <a:pt x="6785768" y="1717122"/>
                  <a:pt x="6531303" y="1605287"/>
                  <a:pt x="6237187" y="1669923"/>
                </a:cubicBezTo>
                <a:cubicBezTo>
                  <a:pt x="5943071" y="1734559"/>
                  <a:pt x="5706157" y="1655643"/>
                  <a:pt x="5520759" y="1669923"/>
                </a:cubicBezTo>
                <a:cubicBezTo>
                  <a:pt x="5335361" y="1684203"/>
                  <a:pt x="5225780" y="1658108"/>
                  <a:pt x="5100000" y="1669923"/>
                </a:cubicBezTo>
                <a:cubicBezTo>
                  <a:pt x="4974220" y="1681738"/>
                  <a:pt x="4611946" y="1668951"/>
                  <a:pt x="4383572" y="1669923"/>
                </a:cubicBezTo>
                <a:cubicBezTo>
                  <a:pt x="4155198" y="1670895"/>
                  <a:pt x="3968032" y="1635586"/>
                  <a:pt x="3814978" y="1669923"/>
                </a:cubicBezTo>
                <a:cubicBezTo>
                  <a:pt x="3661924" y="1704260"/>
                  <a:pt x="3544255" y="1659442"/>
                  <a:pt x="3468136" y="1669923"/>
                </a:cubicBezTo>
                <a:cubicBezTo>
                  <a:pt x="3392017" y="1680404"/>
                  <a:pt x="3003518" y="1642375"/>
                  <a:pt x="2751708" y="1669923"/>
                </a:cubicBezTo>
                <a:cubicBezTo>
                  <a:pt x="2499898" y="1697471"/>
                  <a:pt x="2254351" y="1610736"/>
                  <a:pt x="2035280" y="1669923"/>
                </a:cubicBezTo>
                <a:cubicBezTo>
                  <a:pt x="1816209" y="1729110"/>
                  <a:pt x="1668900" y="1609321"/>
                  <a:pt x="1392769" y="1669923"/>
                </a:cubicBezTo>
                <a:cubicBezTo>
                  <a:pt x="1116638" y="1730525"/>
                  <a:pt x="506503" y="1659882"/>
                  <a:pt x="278326" y="1669923"/>
                </a:cubicBezTo>
                <a:cubicBezTo>
                  <a:pt x="165110" y="1668028"/>
                  <a:pt x="13520" y="1533860"/>
                  <a:pt x="0" y="1391597"/>
                </a:cubicBezTo>
                <a:cubicBezTo>
                  <a:pt x="-39272" y="1180185"/>
                  <a:pt x="27429" y="1010347"/>
                  <a:pt x="0" y="823829"/>
                </a:cubicBezTo>
                <a:cubicBezTo>
                  <a:pt x="-27429" y="637311"/>
                  <a:pt x="32633" y="424954"/>
                  <a:pt x="0" y="278326"/>
                </a:cubicBezTo>
                <a:close/>
              </a:path>
              <a:path w="7948369" h="1669923" stroke="0" extrusionOk="0">
                <a:moveTo>
                  <a:pt x="0" y="278326"/>
                </a:moveTo>
                <a:cubicBezTo>
                  <a:pt x="-16490" y="119739"/>
                  <a:pt x="154931" y="23082"/>
                  <a:pt x="278326" y="0"/>
                </a:cubicBezTo>
                <a:cubicBezTo>
                  <a:pt x="468638" y="-69410"/>
                  <a:pt x="683401" y="42215"/>
                  <a:pt x="920837" y="0"/>
                </a:cubicBezTo>
                <a:cubicBezTo>
                  <a:pt x="1158273" y="-42215"/>
                  <a:pt x="1306449" y="72458"/>
                  <a:pt x="1563348" y="0"/>
                </a:cubicBezTo>
                <a:cubicBezTo>
                  <a:pt x="1820247" y="-72458"/>
                  <a:pt x="2052714" y="60946"/>
                  <a:pt x="2205858" y="0"/>
                </a:cubicBezTo>
                <a:cubicBezTo>
                  <a:pt x="2359002" y="-60946"/>
                  <a:pt x="2631316" y="27390"/>
                  <a:pt x="2922286" y="0"/>
                </a:cubicBezTo>
                <a:cubicBezTo>
                  <a:pt x="3213256" y="-27390"/>
                  <a:pt x="3153592" y="17699"/>
                  <a:pt x="3343046" y="0"/>
                </a:cubicBezTo>
                <a:cubicBezTo>
                  <a:pt x="3532500" y="-17699"/>
                  <a:pt x="3692644" y="44943"/>
                  <a:pt x="3911639" y="0"/>
                </a:cubicBezTo>
                <a:cubicBezTo>
                  <a:pt x="4130634" y="-44943"/>
                  <a:pt x="4304804" y="23792"/>
                  <a:pt x="4406316" y="0"/>
                </a:cubicBezTo>
                <a:cubicBezTo>
                  <a:pt x="4507828" y="-23792"/>
                  <a:pt x="4648332" y="23857"/>
                  <a:pt x="4827075" y="0"/>
                </a:cubicBezTo>
                <a:cubicBezTo>
                  <a:pt x="5005818" y="-23857"/>
                  <a:pt x="5291617" y="71278"/>
                  <a:pt x="5469586" y="0"/>
                </a:cubicBezTo>
                <a:cubicBezTo>
                  <a:pt x="5647555" y="-71278"/>
                  <a:pt x="5680082" y="15463"/>
                  <a:pt x="5816428" y="0"/>
                </a:cubicBezTo>
                <a:cubicBezTo>
                  <a:pt x="5952774" y="-15463"/>
                  <a:pt x="6025359" y="36743"/>
                  <a:pt x="6163270" y="0"/>
                </a:cubicBezTo>
                <a:cubicBezTo>
                  <a:pt x="6301181" y="-36743"/>
                  <a:pt x="6593404" y="34987"/>
                  <a:pt x="6805781" y="0"/>
                </a:cubicBezTo>
                <a:cubicBezTo>
                  <a:pt x="7018158" y="-34987"/>
                  <a:pt x="7410598" y="4529"/>
                  <a:pt x="7670043" y="0"/>
                </a:cubicBezTo>
                <a:cubicBezTo>
                  <a:pt x="7858288" y="-1608"/>
                  <a:pt x="7949773" y="132230"/>
                  <a:pt x="7948369" y="278326"/>
                </a:cubicBezTo>
                <a:cubicBezTo>
                  <a:pt x="7960920" y="491423"/>
                  <a:pt x="7896571" y="698020"/>
                  <a:pt x="7948369" y="823829"/>
                </a:cubicBezTo>
                <a:cubicBezTo>
                  <a:pt x="8000167" y="949638"/>
                  <a:pt x="7916135" y="1118624"/>
                  <a:pt x="7948369" y="1391597"/>
                </a:cubicBezTo>
                <a:cubicBezTo>
                  <a:pt x="7949851" y="1534854"/>
                  <a:pt x="7826620" y="1676700"/>
                  <a:pt x="7670043" y="1669923"/>
                </a:cubicBezTo>
                <a:cubicBezTo>
                  <a:pt x="7524817" y="1701602"/>
                  <a:pt x="7279858" y="1629899"/>
                  <a:pt x="7027532" y="1669923"/>
                </a:cubicBezTo>
                <a:cubicBezTo>
                  <a:pt x="6775206" y="1709947"/>
                  <a:pt x="6744101" y="1638169"/>
                  <a:pt x="6606773" y="1669923"/>
                </a:cubicBezTo>
                <a:cubicBezTo>
                  <a:pt x="6469445" y="1701677"/>
                  <a:pt x="6378141" y="1644574"/>
                  <a:pt x="6186014" y="1669923"/>
                </a:cubicBezTo>
                <a:cubicBezTo>
                  <a:pt x="5993887" y="1695272"/>
                  <a:pt x="5786241" y="1667251"/>
                  <a:pt x="5617420" y="1669923"/>
                </a:cubicBezTo>
                <a:cubicBezTo>
                  <a:pt x="5448599" y="1672595"/>
                  <a:pt x="5313681" y="1619074"/>
                  <a:pt x="5048826" y="1669923"/>
                </a:cubicBezTo>
                <a:cubicBezTo>
                  <a:pt x="4783971" y="1720772"/>
                  <a:pt x="4794874" y="1652107"/>
                  <a:pt x="4701984" y="1669923"/>
                </a:cubicBezTo>
                <a:cubicBezTo>
                  <a:pt x="4609094" y="1687739"/>
                  <a:pt x="4438755" y="1660923"/>
                  <a:pt x="4281225" y="1669923"/>
                </a:cubicBezTo>
                <a:cubicBezTo>
                  <a:pt x="4123695" y="1678923"/>
                  <a:pt x="4053305" y="1636154"/>
                  <a:pt x="3934383" y="1669923"/>
                </a:cubicBezTo>
                <a:cubicBezTo>
                  <a:pt x="3815461" y="1703692"/>
                  <a:pt x="3712005" y="1623999"/>
                  <a:pt x="3513624" y="1669923"/>
                </a:cubicBezTo>
                <a:cubicBezTo>
                  <a:pt x="3315243" y="1715847"/>
                  <a:pt x="3060427" y="1649353"/>
                  <a:pt x="2871113" y="1669923"/>
                </a:cubicBezTo>
                <a:cubicBezTo>
                  <a:pt x="2681799" y="1690493"/>
                  <a:pt x="2597243" y="1622379"/>
                  <a:pt x="2450354" y="1669923"/>
                </a:cubicBezTo>
                <a:cubicBezTo>
                  <a:pt x="2303465" y="1717467"/>
                  <a:pt x="2043793" y="1625786"/>
                  <a:pt x="1881760" y="1669923"/>
                </a:cubicBezTo>
                <a:cubicBezTo>
                  <a:pt x="1719727" y="1714060"/>
                  <a:pt x="1605804" y="1668355"/>
                  <a:pt x="1387084" y="1669923"/>
                </a:cubicBezTo>
                <a:cubicBezTo>
                  <a:pt x="1168364" y="1671491"/>
                  <a:pt x="1172567" y="1669854"/>
                  <a:pt x="966324" y="1669923"/>
                </a:cubicBezTo>
                <a:cubicBezTo>
                  <a:pt x="760081" y="1669992"/>
                  <a:pt x="556832" y="1589320"/>
                  <a:pt x="278326" y="1669923"/>
                </a:cubicBezTo>
                <a:cubicBezTo>
                  <a:pt x="112283" y="1646901"/>
                  <a:pt x="7491" y="1549952"/>
                  <a:pt x="0" y="1391597"/>
                </a:cubicBezTo>
                <a:cubicBezTo>
                  <a:pt x="-16067" y="1265647"/>
                  <a:pt x="24792" y="1002393"/>
                  <a:pt x="0" y="868360"/>
                </a:cubicBezTo>
                <a:cubicBezTo>
                  <a:pt x="-24792" y="734327"/>
                  <a:pt x="20203" y="540898"/>
                  <a:pt x="0" y="278326"/>
                </a:cubicBezTo>
                <a:close/>
              </a:path>
            </a:pathLst>
          </a:custGeom>
          <a:solidFill>
            <a:srgbClr val="B9EDFF"/>
          </a:solidFill>
          <a:ln w="12700" cap="flat" cmpd="sng" algn="ctr">
            <a:solidFill>
              <a:srgbClr val="00B0F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2916" y="417081"/>
            <a:ext cx="776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D4474-6ED5-4848-A394-B38054A1E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52" y="2508622"/>
            <a:ext cx="6167579" cy="2276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90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A382C9C2-99EB-42A5-8179-68809C16F858}"/>
              </a:ext>
            </a:extLst>
          </p:cNvPr>
          <p:cNvSpPr/>
          <p:nvPr/>
        </p:nvSpPr>
        <p:spPr>
          <a:xfrm>
            <a:off x="6990079" y="2508623"/>
            <a:ext cx="4397933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eft Arrow 5">
            <a:hlinkClick r:id="rId6" action="ppaction://hlinksldjump"/>
            <a:extLst>
              <a:ext uri="{FF2B5EF4-FFF2-40B4-BE49-F238E27FC236}">
                <a16:creationId xmlns:a16="http://schemas.microsoft.com/office/drawing/2014/main" id="{6539E05A-288E-4A98-A070-94D881CCB872}"/>
              </a:ext>
            </a:extLst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2A761DB-30F5-4579-A838-9722FE6B5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25" name="Rectangle: Rounded Corners 43">
            <a:extLst>
              <a:ext uri="{FF2B5EF4-FFF2-40B4-BE49-F238E27FC236}">
                <a16:creationId xmlns:a16="http://schemas.microsoft.com/office/drawing/2014/main" id="{C84B9B41-429E-443E-A7D4-2A397CC1A97A}"/>
              </a:ext>
            </a:extLst>
          </p:cNvPr>
          <p:cNvSpPr/>
          <p:nvPr/>
        </p:nvSpPr>
        <p:spPr>
          <a:xfrm>
            <a:off x="2421140" y="243840"/>
            <a:ext cx="7948369" cy="1669923"/>
          </a:xfrm>
          <a:custGeom>
            <a:avLst/>
            <a:gdLst>
              <a:gd name="connsiteX0" fmla="*/ 0 w 7948369"/>
              <a:gd name="connsiteY0" fmla="*/ 278326 h 1669923"/>
              <a:gd name="connsiteX1" fmla="*/ 278326 w 7948369"/>
              <a:gd name="connsiteY1" fmla="*/ 0 h 1669923"/>
              <a:gd name="connsiteX2" fmla="*/ 773002 w 7948369"/>
              <a:gd name="connsiteY2" fmla="*/ 0 h 1669923"/>
              <a:gd name="connsiteX3" fmla="*/ 1267679 w 7948369"/>
              <a:gd name="connsiteY3" fmla="*/ 0 h 1669923"/>
              <a:gd name="connsiteX4" fmla="*/ 1910190 w 7948369"/>
              <a:gd name="connsiteY4" fmla="*/ 0 h 1669923"/>
              <a:gd name="connsiteX5" fmla="*/ 2552700 w 7948369"/>
              <a:gd name="connsiteY5" fmla="*/ 0 h 1669923"/>
              <a:gd name="connsiteX6" fmla="*/ 2899543 w 7948369"/>
              <a:gd name="connsiteY6" fmla="*/ 0 h 1669923"/>
              <a:gd name="connsiteX7" fmla="*/ 3246385 w 7948369"/>
              <a:gd name="connsiteY7" fmla="*/ 0 h 1669923"/>
              <a:gd name="connsiteX8" fmla="*/ 3593227 w 7948369"/>
              <a:gd name="connsiteY8" fmla="*/ 0 h 1669923"/>
              <a:gd name="connsiteX9" fmla="*/ 4013986 w 7948369"/>
              <a:gd name="connsiteY9" fmla="*/ 0 h 1669923"/>
              <a:gd name="connsiteX10" fmla="*/ 4656497 w 7948369"/>
              <a:gd name="connsiteY10" fmla="*/ 0 h 1669923"/>
              <a:gd name="connsiteX11" fmla="*/ 5003339 w 7948369"/>
              <a:gd name="connsiteY11" fmla="*/ 0 h 1669923"/>
              <a:gd name="connsiteX12" fmla="*/ 5498015 w 7948369"/>
              <a:gd name="connsiteY12" fmla="*/ 0 h 1669923"/>
              <a:gd name="connsiteX13" fmla="*/ 5918775 w 7948369"/>
              <a:gd name="connsiteY13" fmla="*/ 0 h 1669923"/>
              <a:gd name="connsiteX14" fmla="*/ 6413451 w 7948369"/>
              <a:gd name="connsiteY14" fmla="*/ 0 h 1669923"/>
              <a:gd name="connsiteX15" fmla="*/ 6834210 w 7948369"/>
              <a:gd name="connsiteY15" fmla="*/ 0 h 1669923"/>
              <a:gd name="connsiteX16" fmla="*/ 7670043 w 7948369"/>
              <a:gd name="connsiteY16" fmla="*/ 0 h 1669923"/>
              <a:gd name="connsiteX17" fmla="*/ 7948369 w 7948369"/>
              <a:gd name="connsiteY17" fmla="*/ 278326 h 1669923"/>
              <a:gd name="connsiteX18" fmla="*/ 7948369 w 7948369"/>
              <a:gd name="connsiteY18" fmla="*/ 846094 h 1669923"/>
              <a:gd name="connsiteX19" fmla="*/ 7948369 w 7948369"/>
              <a:gd name="connsiteY19" fmla="*/ 1391597 h 1669923"/>
              <a:gd name="connsiteX20" fmla="*/ 7670043 w 7948369"/>
              <a:gd name="connsiteY20" fmla="*/ 1669923 h 1669923"/>
              <a:gd name="connsiteX21" fmla="*/ 6953615 w 7948369"/>
              <a:gd name="connsiteY21" fmla="*/ 1669923 h 1669923"/>
              <a:gd name="connsiteX22" fmla="*/ 6237187 w 7948369"/>
              <a:gd name="connsiteY22" fmla="*/ 1669923 h 1669923"/>
              <a:gd name="connsiteX23" fmla="*/ 5520759 w 7948369"/>
              <a:gd name="connsiteY23" fmla="*/ 1669923 h 1669923"/>
              <a:gd name="connsiteX24" fmla="*/ 5100000 w 7948369"/>
              <a:gd name="connsiteY24" fmla="*/ 1669923 h 1669923"/>
              <a:gd name="connsiteX25" fmla="*/ 4383572 w 7948369"/>
              <a:gd name="connsiteY25" fmla="*/ 1669923 h 1669923"/>
              <a:gd name="connsiteX26" fmla="*/ 3814978 w 7948369"/>
              <a:gd name="connsiteY26" fmla="*/ 1669923 h 1669923"/>
              <a:gd name="connsiteX27" fmla="*/ 3468136 w 7948369"/>
              <a:gd name="connsiteY27" fmla="*/ 1669923 h 1669923"/>
              <a:gd name="connsiteX28" fmla="*/ 2751708 w 7948369"/>
              <a:gd name="connsiteY28" fmla="*/ 1669923 h 1669923"/>
              <a:gd name="connsiteX29" fmla="*/ 2035280 w 7948369"/>
              <a:gd name="connsiteY29" fmla="*/ 1669923 h 1669923"/>
              <a:gd name="connsiteX30" fmla="*/ 1392769 w 7948369"/>
              <a:gd name="connsiteY30" fmla="*/ 1669923 h 1669923"/>
              <a:gd name="connsiteX31" fmla="*/ 278326 w 7948369"/>
              <a:gd name="connsiteY31" fmla="*/ 1669923 h 1669923"/>
              <a:gd name="connsiteX32" fmla="*/ 0 w 7948369"/>
              <a:gd name="connsiteY32" fmla="*/ 1391597 h 1669923"/>
              <a:gd name="connsiteX33" fmla="*/ 0 w 7948369"/>
              <a:gd name="connsiteY33" fmla="*/ 823829 h 1669923"/>
              <a:gd name="connsiteX34" fmla="*/ 0 w 7948369"/>
              <a:gd name="connsiteY34" fmla="*/ 278326 h 166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48369" h="1669923" fill="none" extrusionOk="0">
                <a:moveTo>
                  <a:pt x="0" y="278326"/>
                </a:moveTo>
                <a:cubicBezTo>
                  <a:pt x="-30924" y="131057"/>
                  <a:pt x="124203" y="18251"/>
                  <a:pt x="278326" y="0"/>
                </a:cubicBezTo>
                <a:cubicBezTo>
                  <a:pt x="516757" y="-18428"/>
                  <a:pt x="562657" y="3529"/>
                  <a:pt x="773002" y="0"/>
                </a:cubicBezTo>
                <a:cubicBezTo>
                  <a:pt x="983347" y="-3529"/>
                  <a:pt x="1037090" y="7992"/>
                  <a:pt x="1267679" y="0"/>
                </a:cubicBezTo>
                <a:cubicBezTo>
                  <a:pt x="1498268" y="-7992"/>
                  <a:pt x="1657646" y="11785"/>
                  <a:pt x="1910190" y="0"/>
                </a:cubicBezTo>
                <a:cubicBezTo>
                  <a:pt x="2162734" y="-11785"/>
                  <a:pt x="2322547" y="13900"/>
                  <a:pt x="2552700" y="0"/>
                </a:cubicBezTo>
                <a:cubicBezTo>
                  <a:pt x="2782853" y="-13900"/>
                  <a:pt x="2764072" y="29923"/>
                  <a:pt x="2899543" y="0"/>
                </a:cubicBezTo>
                <a:cubicBezTo>
                  <a:pt x="3035014" y="-29923"/>
                  <a:pt x="3089148" y="25127"/>
                  <a:pt x="3246385" y="0"/>
                </a:cubicBezTo>
                <a:cubicBezTo>
                  <a:pt x="3403622" y="-25127"/>
                  <a:pt x="3475328" y="27512"/>
                  <a:pt x="3593227" y="0"/>
                </a:cubicBezTo>
                <a:cubicBezTo>
                  <a:pt x="3711126" y="-27512"/>
                  <a:pt x="3820411" y="36628"/>
                  <a:pt x="4013986" y="0"/>
                </a:cubicBezTo>
                <a:cubicBezTo>
                  <a:pt x="4207561" y="-36628"/>
                  <a:pt x="4491110" y="37050"/>
                  <a:pt x="4656497" y="0"/>
                </a:cubicBezTo>
                <a:cubicBezTo>
                  <a:pt x="4821884" y="-37050"/>
                  <a:pt x="4930101" y="28169"/>
                  <a:pt x="5003339" y="0"/>
                </a:cubicBezTo>
                <a:cubicBezTo>
                  <a:pt x="5076577" y="-28169"/>
                  <a:pt x="5398761" y="13114"/>
                  <a:pt x="5498015" y="0"/>
                </a:cubicBezTo>
                <a:cubicBezTo>
                  <a:pt x="5597269" y="-13114"/>
                  <a:pt x="5833778" y="31081"/>
                  <a:pt x="5918775" y="0"/>
                </a:cubicBezTo>
                <a:cubicBezTo>
                  <a:pt x="6003772" y="-31081"/>
                  <a:pt x="6306100" y="1873"/>
                  <a:pt x="6413451" y="0"/>
                </a:cubicBezTo>
                <a:cubicBezTo>
                  <a:pt x="6520802" y="-1873"/>
                  <a:pt x="6730401" y="45130"/>
                  <a:pt x="6834210" y="0"/>
                </a:cubicBezTo>
                <a:cubicBezTo>
                  <a:pt x="6938019" y="-45130"/>
                  <a:pt x="7281238" y="76002"/>
                  <a:pt x="7670043" y="0"/>
                </a:cubicBezTo>
                <a:cubicBezTo>
                  <a:pt x="7803468" y="-36926"/>
                  <a:pt x="7948539" y="150410"/>
                  <a:pt x="7948369" y="278326"/>
                </a:cubicBezTo>
                <a:cubicBezTo>
                  <a:pt x="7982738" y="467563"/>
                  <a:pt x="7903934" y="613385"/>
                  <a:pt x="7948369" y="846094"/>
                </a:cubicBezTo>
                <a:cubicBezTo>
                  <a:pt x="7992804" y="1078803"/>
                  <a:pt x="7932960" y="1168862"/>
                  <a:pt x="7948369" y="1391597"/>
                </a:cubicBezTo>
                <a:cubicBezTo>
                  <a:pt x="7939860" y="1562258"/>
                  <a:pt x="7830974" y="1670206"/>
                  <a:pt x="7670043" y="1669923"/>
                </a:cubicBezTo>
                <a:cubicBezTo>
                  <a:pt x="7372630" y="1692742"/>
                  <a:pt x="7121462" y="1622724"/>
                  <a:pt x="6953615" y="1669923"/>
                </a:cubicBezTo>
                <a:cubicBezTo>
                  <a:pt x="6785768" y="1717122"/>
                  <a:pt x="6531303" y="1605287"/>
                  <a:pt x="6237187" y="1669923"/>
                </a:cubicBezTo>
                <a:cubicBezTo>
                  <a:pt x="5943071" y="1734559"/>
                  <a:pt x="5706157" y="1655643"/>
                  <a:pt x="5520759" y="1669923"/>
                </a:cubicBezTo>
                <a:cubicBezTo>
                  <a:pt x="5335361" y="1684203"/>
                  <a:pt x="5225780" y="1658108"/>
                  <a:pt x="5100000" y="1669923"/>
                </a:cubicBezTo>
                <a:cubicBezTo>
                  <a:pt x="4974220" y="1681738"/>
                  <a:pt x="4611946" y="1668951"/>
                  <a:pt x="4383572" y="1669923"/>
                </a:cubicBezTo>
                <a:cubicBezTo>
                  <a:pt x="4155198" y="1670895"/>
                  <a:pt x="3968032" y="1635586"/>
                  <a:pt x="3814978" y="1669923"/>
                </a:cubicBezTo>
                <a:cubicBezTo>
                  <a:pt x="3661924" y="1704260"/>
                  <a:pt x="3544255" y="1659442"/>
                  <a:pt x="3468136" y="1669923"/>
                </a:cubicBezTo>
                <a:cubicBezTo>
                  <a:pt x="3392017" y="1680404"/>
                  <a:pt x="3003518" y="1642375"/>
                  <a:pt x="2751708" y="1669923"/>
                </a:cubicBezTo>
                <a:cubicBezTo>
                  <a:pt x="2499898" y="1697471"/>
                  <a:pt x="2254351" y="1610736"/>
                  <a:pt x="2035280" y="1669923"/>
                </a:cubicBezTo>
                <a:cubicBezTo>
                  <a:pt x="1816209" y="1729110"/>
                  <a:pt x="1668900" y="1609321"/>
                  <a:pt x="1392769" y="1669923"/>
                </a:cubicBezTo>
                <a:cubicBezTo>
                  <a:pt x="1116638" y="1730525"/>
                  <a:pt x="506503" y="1659882"/>
                  <a:pt x="278326" y="1669923"/>
                </a:cubicBezTo>
                <a:cubicBezTo>
                  <a:pt x="165110" y="1668028"/>
                  <a:pt x="13520" y="1533860"/>
                  <a:pt x="0" y="1391597"/>
                </a:cubicBezTo>
                <a:cubicBezTo>
                  <a:pt x="-39272" y="1180185"/>
                  <a:pt x="27429" y="1010347"/>
                  <a:pt x="0" y="823829"/>
                </a:cubicBezTo>
                <a:cubicBezTo>
                  <a:pt x="-27429" y="637311"/>
                  <a:pt x="32633" y="424954"/>
                  <a:pt x="0" y="278326"/>
                </a:cubicBezTo>
                <a:close/>
              </a:path>
              <a:path w="7948369" h="1669923" stroke="0" extrusionOk="0">
                <a:moveTo>
                  <a:pt x="0" y="278326"/>
                </a:moveTo>
                <a:cubicBezTo>
                  <a:pt x="-16490" y="119739"/>
                  <a:pt x="154931" y="23082"/>
                  <a:pt x="278326" y="0"/>
                </a:cubicBezTo>
                <a:cubicBezTo>
                  <a:pt x="468638" y="-69410"/>
                  <a:pt x="683401" y="42215"/>
                  <a:pt x="920837" y="0"/>
                </a:cubicBezTo>
                <a:cubicBezTo>
                  <a:pt x="1158273" y="-42215"/>
                  <a:pt x="1306449" y="72458"/>
                  <a:pt x="1563348" y="0"/>
                </a:cubicBezTo>
                <a:cubicBezTo>
                  <a:pt x="1820247" y="-72458"/>
                  <a:pt x="2052714" y="60946"/>
                  <a:pt x="2205858" y="0"/>
                </a:cubicBezTo>
                <a:cubicBezTo>
                  <a:pt x="2359002" y="-60946"/>
                  <a:pt x="2631316" y="27390"/>
                  <a:pt x="2922286" y="0"/>
                </a:cubicBezTo>
                <a:cubicBezTo>
                  <a:pt x="3213256" y="-27390"/>
                  <a:pt x="3153592" y="17699"/>
                  <a:pt x="3343046" y="0"/>
                </a:cubicBezTo>
                <a:cubicBezTo>
                  <a:pt x="3532500" y="-17699"/>
                  <a:pt x="3692644" y="44943"/>
                  <a:pt x="3911639" y="0"/>
                </a:cubicBezTo>
                <a:cubicBezTo>
                  <a:pt x="4130634" y="-44943"/>
                  <a:pt x="4304804" y="23792"/>
                  <a:pt x="4406316" y="0"/>
                </a:cubicBezTo>
                <a:cubicBezTo>
                  <a:pt x="4507828" y="-23792"/>
                  <a:pt x="4648332" y="23857"/>
                  <a:pt x="4827075" y="0"/>
                </a:cubicBezTo>
                <a:cubicBezTo>
                  <a:pt x="5005818" y="-23857"/>
                  <a:pt x="5291617" y="71278"/>
                  <a:pt x="5469586" y="0"/>
                </a:cubicBezTo>
                <a:cubicBezTo>
                  <a:pt x="5647555" y="-71278"/>
                  <a:pt x="5680082" y="15463"/>
                  <a:pt x="5816428" y="0"/>
                </a:cubicBezTo>
                <a:cubicBezTo>
                  <a:pt x="5952774" y="-15463"/>
                  <a:pt x="6025359" y="36743"/>
                  <a:pt x="6163270" y="0"/>
                </a:cubicBezTo>
                <a:cubicBezTo>
                  <a:pt x="6301181" y="-36743"/>
                  <a:pt x="6593404" y="34987"/>
                  <a:pt x="6805781" y="0"/>
                </a:cubicBezTo>
                <a:cubicBezTo>
                  <a:pt x="7018158" y="-34987"/>
                  <a:pt x="7410598" y="4529"/>
                  <a:pt x="7670043" y="0"/>
                </a:cubicBezTo>
                <a:cubicBezTo>
                  <a:pt x="7858288" y="-1608"/>
                  <a:pt x="7949773" y="132230"/>
                  <a:pt x="7948369" y="278326"/>
                </a:cubicBezTo>
                <a:cubicBezTo>
                  <a:pt x="7960920" y="491423"/>
                  <a:pt x="7896571" y="698020"/>
                  <a:pt x="7948369" y="823829"/>
                </a:cubicBezTo>
                <a:cubicBezTo>
                  <a:pt x="8000167" y="949638"/>
                  <a:pt x="7916135" y="1118624"/>
                  <a:pt x="7948369" y="1391597"/>
                </a:cubicBezTo>
                <a:cubicBezTo>
                  <a:pt x="7949851" y="1534854"/>
                  <a:pt x="7826620" y="1676700"/>
                  <a:pt x="7670043" y="1669923"/>
                </a:cubicBezTo>
                <a:cubicBezTo>
                  <a:pt x="7524817" y="1701602"/>
                  <a:pt x="7279858" y="1629899"/>
                  <a:pt x="7027532" y="1669923"/>
                </a:cubicBezTo>
                <a:cubicBezTo>
                  <a:pt x="6775206" y="1709947"/>
                  <a:pt x="6744101" y="1638169"/>
                  <a:pt x="6606773" y="1669923"/>
                </a:cubicBezTo>
                <a:cubicBezTo>
                  <a:pt x="6469445" y="1701677"/>
                  <a:pt x="6378141" y="1644574"/>
                  <a:pt x="6186014" y="1669923"/>
                </a:cubicBezTo>
                <a:cubicBezTo>
                  <a:pt x="5993887" y="1695272"/>
                  <a:pt x="5786241" y="1667251"/>
                  <a:pt x="5617420" y="1669923"/>
                </a:cubicBezTo>
                <a:cubicBezTo>
                  <a:pt x="5448599" y="1672595"/>
                  <a:pt x="5313681" y="1619074"/>
                  <a:pt x="5048826" y="1669923"/>
                </a:cubicBezTo>
                <a:cubicBezTo>
                  <a:pt x="4783971" y="1720772"/>
                  <a:pt x="4794874" y="1652107"/>
                  <a:pt x="4701984" y="1669923"/>
                </a:cubicBezTo>
                <a:cubicBezTo>
                  <a:pt x="4609094" y="1687739"/>
                  <a:pt x="4438755" y="1660923"/>
                  <a:pt x="4281225" y="1669923"/>
                </a:cubicBezTo>
                <a:cubicBezTo>
                  <a:pt x="4123695" y="1678923"/>
                  <a:pt x="4053305" y="1636154"/>
                  <a:pt x="3934383" y="1669923"/>
                </a:cubicBezTo>
                <a:cubicBezTo>
                  <a:pt x="3815461" y="1703692"/>
                  <a:pt x="3712005" y="1623999"/>
                  <a:pt x="3513624" y="1669923"/>
                </a:cubicBezTo>
                <a:cubicBezTo>
                  <a:pt x="3315243" y="1715847"/>
                  <a:pt x="3060427" y="1649353"/>
                  <a:pt x="2871113" y="1669923"/>
                </a:cubicBezTo>
                <a:cubicBezTo>
                  <a:pt x="2681799" y="1690493"/>
                  <a:pt x="2597243" y="1622379"/>
                  <a:pt x="2450354" y="1669923"/>
                </a:cubicBezTo>
                <a:cubicBezTo>
                  <a:pt x="2303465" y="1717467"/>
                  <a:pt x="2043793" y="1625786"/>
                  <a:pt x="1881760" y="1669923"/>
                </a:cubicBezTo>
                <a:cubicBezTo>
                  <a:pt x="1719727" y="1714060"/>
                  <a:pt x="1605804" y="1668355"/>
                  <a:pt x="1387084" y="1669923"/>
                </a:cubicBezTo>
                <a:cubicBezTo>
                  <a:pt x="1168364" y="1671491"/>
                  <a:pt x="1172567" y="1669854"/>
                  <a:pt x="966324" y="1669923"/>
                </a:cubicBezTo>
                <a:cubicBezTo>
                  <a:pt x="760081" y="1669992"/>
                  <a:pt x="556832" y="1589320"/>
                  <a:pt x="278326" y="1669923"/>
                </a:cubicBezTo>
                <a:cubicBezTo>
                  <a:pt x="112283" y="1646901"/>
                  <a:pt x="7491" y="1549952"/>
                  <a:pt x="0" y="1391597"/>
                </a:cubicBezTo>
                <a:cubicBezTo>
                  <a:pt x="-16067" y="1265647"/>
                  <a:pt x="24792" y="1002393"/>
                  <a:pt x="0" y="868360"/>
                </a:cubicBezTo>
                <a:cubicBezTo>
                  <a:pt x="-24792" y="734327"/>
                  <a:pt x="20203" y="540898"/>
                  <a:pt x="0" y="278326"/>
                </a:cubicBezTo>
                <a:close/>
              </a:path>
            </a:pathLst>
          </a:custGeom>
          <a:solidFill>
            <a:srgbClr val="B9EDFF"/>
          </a:solidFill>
          <a:ln w="12700" cap="flat" cmpd="sng" algn="ctr">
            <a:solidFill>
              <a:srgbClr val="00B0F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0CFE9F-825E-477D-A209-18E94E31F109}"/>
              </a:ext>
            </a:extLst>
          </p:cNvPr>
          <p:cNvSpPr txBox="1"/>
          <p:nvPr/>
        </p:nvSpPr>
        <p:spPr>
          <a:xfrm>
            <a:off x="2512916" y="417081"/>
            <a:ext cx="776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824A3-D7AC-4214-BDF5-A088F9824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57" y="2147887"/>
            <a:ext cx="5876925" cy="2562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2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84A7DD7-534B-4B74-9951-5F9E5B5E0CA1}"/>
              </a:ext>
            </a:extLst>
          </p:cNvPr>
          <p:cNvSpPr/>
          <p:nvPr/>
        </p:nvSpPr>
        <p:spPr>
          <a:xfrm>
            <a:off x="6990079" y="2508623"/>
            <a:ext cx="4397933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ft Arrow 5">
            <a:hlinkClick r:id="rId6" action="ppaction://hlinksldjump"/>
            <a:extLst>
              <a:ext uri="{FF2B5EF4-FFF2-40B4-BE49-F238E27FC236}">
                <a16:creationId xmlns:a16="http://schemas.microsoft.com/office/drawing/2014/main" id="{7335D65A-2683-42AE-85ED-DA46DF65D1B0}"/>
              </a:ext>
            </a:extLst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DB6CFA22-4859-416A-BC7B-4F34C05B7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21" name="Rectangle: Rounded Corners 43">
            <a:extLst>
              <a:ext uri="{FF2B5EF4-FFF2-40B4-BE49-F238E27FC236}">
                <a16:creationId xmlns:a16="http://schemas.microsoft.com/office/drawing/2014/main" id="{0E4DAC79-FA3E-4B64-94A8-B587CEAB0E19}"/>
              </a:ext>
            </a:extLst>
          </p:cNvPr>
          <p:cNvSpPr/>
          <p:nvPr/>
        </p:nvSpPr>
        <p:spPr>
          <a:xfrm>
            <a:off x="2421140" y="243840"/>
            <a:ext cx="7948369" cy="1669923"/>
          </a:xfrm>
          <a:custGeom>
            <a:avLst/>
            <a:gdLst>
              <a:gd name="connsiteX0" fmla="*/ 0 w 7948369"/>
              <a:gd name="connsiteY0" fmla="*/ 278326 h 1669923"/>
              <a:gd name="connsiteX1" fmla="*/ 278326 w 7948369"/>
              <a:gd name="connsiteY1" fmla="*/ 0 h 1669923"/>
              <a:gd name="connsiteX2" fmla="*/ 773002 w 7948369"/>
              <a:gd name="connsiteY2" fmla="*/ 0 h 1669923"/>
              <a:gd name="connsiteX3" fmla="*/ 1267679 w 7948369"/>
              <a:gd name="connsiteY3" fmla="*/ 0 h 1669923"/>
              <a:gd name="connsiteX4" fmla="*/ 1910190 w 7948369"/>
              <a:gd name="connsiteY4" fmla="*/ 0 h 1669923"/>
              <a:gd name="connsiteX5" fmla="*/ 2552700 w 7948369"/>
              <a:gd name="connsiteY5" fmla="*/ 0 h 1669923"/>
              <a:gd name="connsiteX6" fmla="*/ 2899543 w 7948369"/>
              <a:gd name="connsiteY6" fmla="*/ 0 h 1669923"/>
              <a:gd name="connsiteX7" fmla="*/ 3246385 w 7948369"/>
              <a:gd name="connsiteY7" fmla="*/ 0 h 1669923"/>
              <a:gd name="connsiteX8" fmla="*/ 3593227 w 7948369"/>
              <a:gd name="connsiteY8" fmla="*/ 0 h 1669923"/>
              <a:gd name="connsiteX9" fmla="*/ 4013986 w 7948369"/>
              <a:gd name="connsiteY9" fmla="*/ 0 h 1669923"/>
              <a:gd name="connsiteX10" fmla="*/ 4656497 w 7948369"/>
              <a:gd name="connsiteY10" fmla="*/ 0 h 1669923"/>
              <a:gd name="connsiteX11" fmla="*/ 5003339 w 7948369"/>
              <a:gd name="connsiteY11" fmla="*/ 0 h 1669923"/>
              <a:gd name="connsiteX12" fmla="*/ 5498015 w 7948369"/>
              <a:gd name="connsiteY12" fmla="*/ 0 h 1669923"/>
              <a:gd name="connsiteX13" fmla="*/ 5918775 w 7948369"/>
              <a:gd name="connsiteY13" fmla="*/ 0 h 1669923"/>
              <a:gd name="connsiteX14" fmla="*/ 6413451 w 7948369"/>
              <a:gd name="connsiteY14" fmla="*/ 0 h 1669923"/>
              <a:gd name="connsiteX15" fmla="*/ 6834210 w 7948369"/>
              <a:gd name="connsiteY15" fmla="*/ 0 h 1669923"/>
              <a:gd name="connsiteX16" fmla="*/ 7670043 w 7948369"/>
              <a:gd name="connsiteY16" fmla="*/ 0 h 1669923"/>
              <a:gd name="connsiteX17" fmla="*/ 7948369 w 7948369"/>
              <a:gd name="connsiteY17" fmla="*/ 278326 h 1669923"/>
              <a:gd name="connsiteX18" fmla="*/ 7948369 w 7948369"/>
              <a:gd name="connsiteY18" fmla="*/ 846094 h 1669923"/>
              <a:gd name="connsiteX19" fmla="*/ 7948369 w 7948369"/>
              <a:gd name="connsiteY19" fmla="*/ 1391597 h 1669923"/>
              <a:gd name="connsiteX20" fmla="*/ 7670043 w 7948369"/>
              <a:gd name="connsiteY20" fmla="*/ 1669923 h 1669923"/>
              <a:gd name="connsiteX21" fmla="*/ 6953615 w 7948369"/>
              <a:gd name="connsiteY21" fmla="*/ 1669923 h 1669923"/>
              <a:gd name="connsiteX22" fmla="*/ 6237187 w 7948369"/>
              <a:gd name="connsiteY22" fmla="*/ 1669923 h 1669923"/>
              <a:gd name="connsiteX23" fmla="*/ 5520759 w 7948369"/>
              <a:gd name="connsiteY23" fmla="*/ 1669923 h 1669923"/>
              <a:gd name="connsiteX24" fmla="*/ 5100000 w 7948369"/>
              <a:gd name="connsiteY24" fmla="*/ 1669923 h 1669923"/>
              <a:gd name="connsiteX25" fmla="*/ 4383572 w 7948369"/>
              <a:gd name="connsiteY25" fmla="*/ 1669923 h 1669923"/>
              <a:gd name="connsiteX26" fmla="*/ 3814978 w 7948369"/>
              <a:gd name="connsiteY26" fmla="*/ 1669923 h 1669923"/>
              <a:gd name="connsiteX27" fmla="*/ 3468136 w 7948369"/>
              <a:gd name="connsiteY27" fmla="*/ 1669923 h 1669923"/>
              <a:gd name="connsiteX28" fmla="*/ 2751708 w 7948369"/>
              <a:gd name="connsiteY28" fmla="*/ 1669923 h 1669923"/>
              <a:gd name="connsiteX29" fmla="*/ 2035280 w 7948369"/>
              <a:gd name="connsiteY29" fmla="*/ 1669923 h 1669923"/>
              <a:gd name="connsiteX30" fmla="*/ 1392769 w 7948369"/>
              <a:gd name="connsiteY30" fmla="*/ 1669923 h 1669923"/>
              <a:gd name="connsiteX31" fmla="*/ 278326 w 7948369"/>
              <a:gd name="connsiteY31" fmla="*/ 1669923 h 1669923"/>
              <a:gd name="connsiteX32" fmla="*/ 0 w 7948369"/>
              <a:gd name="connsiteY32" fmla="*/ 1391597 h 1669923"/>
              <a:gd name="connsiteX33" fmla="*/ 0 w 7948369"/>
              <a:gd name="connsiteY33" fmla="*/ 823829 h 1669923"/>
              <a:gd name="connsiteX34" fmla="*/ 0 w 7948369"/>
              <a:gd name="connsiteY34" fmla="*/ 278326 h 166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948369" h="1669923" fill="none" extrusionOk="0">
                <a:moveTo>
                  <a:pt x="0" y="278326"/>
                </a:moveTo>
                <a:cubicBezTo>
                  <a:pt x="-30924" y="131057"/>
                  <a:pt x="124203" y="18251"/>
                  <a:pt x="278326" y="0"/>
                </a:cubicBezTo>
                <a:cubicBezTo>
                  <a:pt x="516757" y="-18428"/>
                  <a:pt x="562657" y="3529"/>
                  <a:pt x="773002" y="0"/>
                </a:cubicBezTo>
                <a:cubicBezTo>
                  <a:pt x="983347" y="-3529"/>
                  <a:pt x="1037090" y="7992"/>
                  <a:pt x="1267679" y="0"/>
                </a:cubicBezTo>
                <a:cubicBezTo>
                  <a:pt x="1498268" y="-7992"/>
                  <a:pt x="1657646" y="11785"/>
                  <a:pt x="1910190" y="0"/>
                </a:cubicBezTo>
                <a:cubicBezTo>
                  <a:pt x="2162734" y="-11785"/>
                  <a:pt x="2322547" y="13900"/>
                  <a:pt x="2552700" y="0"/>
                </a:cubicBezTo>
                <a:cubicBezTo>
                  <a:pt x="2782853" y="-13900"/>
                  <a:pt x="2764072" y="29923"/>
                  <a:pt x="2899543" y="0"/>
                </a:cubicBezTo>
                <a:cubicBezTo>
                  <a:pt x="3035014" y="-29923"/>
                  <a:pt x="3089148" y="25127"/>
                  <a:pt x="3246385" y="0"/>
                </a:cubicBezTo>
                <a:cubicBezTo>
                  <a:pt x="3403622" y="-25127"/>
                  <a:pt x="3475328" y="27512"/>
                  <a:pt x="3593227" y="0"/>
                </a:cubicBezTo>
                <a:cubicBezTo>
                  <a:pt x="3711126" y="-27512"/>
                  <a:pt x="3820411" y="36628"/>
                  <a:pt x="4013986" y="0"/>
                </a:cubicBezTo>
                <a:cubicBezTo>
                  <a:pt x="4207561" y="-36628"/>
                  <a:pt x="4491110" y="37050"/>
                  <a:pt x="4656497" y="0"/>
                </a:cubicBezTo>
                <a:cubicBezTo>
                  <a:pt x="4821884" y="-37050"/>
                  <a:pt x="4930101" y="28169"/>
                  <a:pt x="5003339" y="0"/>
                </a:cubicBezTo>
                <a:cubicBezTo>
                  <a:pt x="5076577" y="-28169"/>
                  <a:pt x="5398761" y="13114"/>
                  <a:pt x="5498015" y="0"/>
                </a:cubicBezTo>
                <a:cubicBezTo>
                  <a:pt x="5597269" y="-13114"/>
                  <a:pt x="5833778" y="31081"/>
                  <a:pt x="5918775" y="0"/>
                </a:cubicBezTo>
                <a:cubicBezTo>
                  <a:pt x="6003772" y="-31081"/>
                  <a:pt x="6306100" y="1873"/>
                  <a:pt x="6413451" y="0"/>
                </a:cubicBezTo>
                <a:cubicBezTo>
                  <a:pt x="6520802" y="-1873"/>
                  <a:pt x="6730401" y="45130"/>
                  <a:pt x="6834210" y="0"/>
                </a:cubicBezTo>
                <a:cubicBezTo>
                  <a:pt x="6938019" y="-45130"/>
                  <a:pt x="7281238" y="76002"/>
                  <a:pt x="7670043" y="0"/>
                </a:cubicBezTo>
                <a:cubicBezTo>
                  <a:pt x="7803468" y="-36926"/>
                  <a:pt x="7948539" y="150410"/>
                  <a:pt x="7948369" y="278326"/>
                </a:cubicBezTo>
                <a:cubicBezTo>
                  <a:pt x="7982738" y="467563"/>
                  <a:pt x="7903934" y="613385"/>
                  <a:pt x="7948369" y="846094"/>
                </a:cubicBezTo>
                <a:cubicBezTo>
                  <a:pt x="7992804" y="1078803"/>
                  <a:pt x="7932960" y="1168862"/>
                  <a:pt x="7948369" y="1391597"/>
                </a:cubicBezTo>
                <a:cubicBezTo>
                  <a:pt x="7939860" y="1562258"/>
                  <a:pt x="7830974" y="1670206"/>
                  <a:pt x="7670043" y="1669923"/>
                </a:cubicBezTo>
                <a:cubicBezTo>
                  <a:pt x="7372630" y="1692742"/>
                  <a:pt x="7121462" y="1622724"/>
                  <a:pt x="6953615" y="1669923"/>
                </a:cubicBezTo>
                <a:cubicBezTo>
                  <a:pt x="6785768" y="1717122"/>
                  <a:pt x="6531303" y="1605287"/>
                  <a:pt x="6237187" y="1669923"/>
                </a:cubicBezTo>
                <a:cubicBezTo>
                  <a:pt x="5943071" y="1734559"/>
                  <a:pt x="5706157" y="1655643"/>
                  <a:pt x="5520759" y="1669923"/>
                </a:cubicBezTo>
                <a:cubicBezTo>
                  <a:pt x="5335361" y="1684203"/>
                  <a:pt x="5225780" y="1658108"/>
                  <a:pt x="5100000" y="1669923"/>
                </a:cubicBezTo>
                <a:cubicBezTo>
                  <a:pt x="4974220" y="1681738"/>
                  <a:pt x="4611946" y="1668951"/>
                  <a:pt x="4383572" y="1669923"/>
                </a:cubicBezTo>
                <a:cubicBezTo>
                  <a:pt x="4155198" y="1670895"/>
                  <a:pt x="3968032" y="1635586"/>
                  <a:pt x="3814978" y="1669923"/>
                </a:cubicBezTo>
                <a:cubicBezTo>
                  <a:pt x="3661924" y="1704260"/>
                  <a:pt x="3544255" y="1659442"/>
                  <a:pt x="3468136" y="1669923"/>
                </a:cubicBezTo>
                <a:cubicBezTo>
                  <a:pt x="3392017" y="1680404"/>
                  <a:pt x="3003518" y="1642375"/>
                  <a:pt x="2751708" y="1669923"/>
                </a:cubicBezTo>
                <a:cubicBezTo>
                  <a:pt x="2499898" y="1697471"/>
                  <a:pt x="2254351" y="1610736"/>
                  <a:pt x="2035280" y="1669923"/>
                </a:cubicBezTo>
                <a:cubicBezTo>
                  <a:pt x="1816209" y="1729110"/>
                  <a:pt x="1668900" y="1609321"/>
                  <a:pt x="1392769" y="1669923"/>
                </a:cubicBezTo>
                <a:cubicBezTo>
                  <a:pt x="1116638" y="1730525"/>
                  <a:pt x="506503" y="1659882"/>
                  <a:pt x="278326" y="1669923"/>
                </a:cubicBezTo>
                <a:cubicBezTo>
                  <a:pt x="165110" y="1668028"/>
                  <a:pt x="13520" y="1533860"/>
                  <a:pt x="0" y="1391597"/>
                </a:cubicBezTo>
                <a:cubicBezTo>
                  <a:pt x="-39272" y="1180185"/>
                  <a:pt x="27429" y="1010347"/>
                  <a:pt x="0" y="823829"/>
                </a:cubicBezTo>
                <a:cubicBezTo>
                  <a:pt x="-27429" y="637311"/>
                  <a:pt x="32633" y="424954"/>
                  <a:pt x="0" y="278326"/>
                </a:cubicBezTo>
                <a:close/>
              </a:path>
              <a:path w="7948369" h="1669923" stroke="0" extrusionOk="0">
                <a:moveTo>
                  <a:pt x="0" y="278326"/>
                </a:moveTo>
                <a:cubicBezTo>
                  <a:pt x="-16490" y="119739"/>
                  <a:pt x="154931" y="23082"/>
                  <a:pt x="278326" y="0"/>
                </a:cubicBezTo>
                <a:cubicBezTo>
                  <a:pt x="468638" y="-69410"/>
                  <a:pt x="683401" y="42215"/>
                  <a:pt x="920837" y="0"/>
                </a:cubicBezTo>
                <a:cubicBezTo>
                  <a:pt x="1158273" y="-42215"/>
                  <a:pt x="1306449" y="72458"/>
                  <a:pt x="1563348" y="0"/>
                </a:cubicBezTo>
                <a:cubicBezTo>
                  <a:pt x="1820247" y="-72458"/>
                  <a:pt x="2052714" y="60946"/>
                  <a:pt x="2205858" y="0"/>
                </a:cubicBezTo>
                <a:cubicBezTo>
                  <a:pt x="2359002" y="-60946"/>
                  <a:pt x="2631316" y="27390"/>
                  <a:pt x="2922286" y="0"/>
                </a:cubicBezTo>
                <a:cubicBezTo>
                  <a:pt x="3213256" y="-27390"/>
                  <a:pt x="3153592" y="17699"/>
                  <a:pt x="3343046" y="0"/>
                </a:cubicBezTo>
                <a:cubicBezTo>
                  <a:pt x="3532500" y="-17699"/>
                  <a:pt x="3692644" y="44943"/>
                  <a:pt x="3911639" y="0"/>
                </a:cubicBezTo>
                <a:cubicBezTo>
                  <a:pt x="4130634" y="-44943"/>
                  <a:pt x="4304804" y="23792"/>
                  <a:pt x="4406316" y="0"/>
                </a:cubicBezTo>
                <a:cubicBezTo>
                  <a:pt x="4507828" y="-23792"/>
                  <a:pt x="4648332" y="23857"/>
                  <a:pt x="4827075" y="0"/>
                </a:cubicBezTo>
                <a:cubicBezTo>
                  <a:pt x="5005818" y="-23857"/>
                  <a:pt x="5291617" y="71278"/>
                  <a:pt x="5469586" y="0"/>
                </a:cubicBezTo>
                <a:cubicBezTo>
                  <a:pt x="5647555" y="-71278"/>
                  <a:pt x="5680082" y="15463"/>
                  <a:pt x="5816428" y="0"/>
                </a:cubicBezTo>
                <a:cubicBezTo>
                  <a:pt x="5952774" y="-15463"/>
                  <a:pt x="6025359" y="36743"/>
                  <a:pt x="6163270" y="0"/>
                </a:cubicBezTo>
                <a:cubicBezTo>
                  <a:pt x="6301181" y="-36743"/>
                  <a:pt x="6593404" y="34987"/>
                  <a:pt x="6805781" y="0"/>
                </a:cubicBezTo>
                <a:cubicBezTo>
                  <a:pt x="7018158" y="-34987"/>
                  <a:pt x="7410598" y="4529"/>
                  <a:pt x="7670043" y="0"/>
                </a:cubicBezTo>
                <a:cubicBezTo>
                  <a:pt x="7858288" y="-1608"/>
                  <a:pt x="7949773" y="132230"/>
                  <a:pt x="7948369" y="278326"/>
                </a:cubicBezTo>
                <a:cubicBezTo>
                  <a:pt x="7960920" y="491423"/>
                  <a:pt x="7896571" y="698020"/>
                  <a:pt x="7948369" y="823829"/>
                </a:cubicBezTo>
                <a:cubicBezTo>
                  <a:pt x="8000167" y="949638"/>
                  <a:pt x="7916135" y="1118624"/>
                  <a:pt x="7948369" y="1391597"/>
                </a:cubicBezTo>
                <a:cubicBezTo>
                  <a:pt x="7949851" y="1534854"/>
                  <a:pt x="7826620" y="1676700"/>
                  <a:pt x="7670043" y="1669923"/>
                </a:cubicBezTo>
                <a:cubicBezTo>
                  <a:pt x="7524817" y="1701602"/>
                  <a:pt x="7279858" y="1629899"/>
                  <a:pt x="7027532" y="1669923"/>
                </a:cubicBezTo>
                <a:cubicBezTo>
                  <a:pt x="6775206" y="1709947"/>
                  <a:pt x="6744101" y="1638169"/>
                  <a:pt x="6606773" y="1669923"/>
                </a:cubicBezTo>
                <a:cubicBezTo>
                  <a:pt x="6469445" y="1701677"/>
                  <a:pt x="6378141" y="1644574"/>
                  <a:pt x="6186014" y="1669923"/>
                </a:cubicBezTo>
                <a:cubicBezTo>
                  <a:pt x="5993887" y="1695272"/>
                  <a:pt x="5786241" y="1667251"/>
                  <a:pt x="5617420" y="1669923"/>
                </a:cubicBezTo>
                <a:cubicBezTo>
                  <a:pt x="5448599" y="1672595"/>
                  <a:pt x="5313681" y="1619074"/>
                  <a:pt x="5048826" y="1669923"/>
                </a:cubicBezTo>
                <a:cubicBezTo>
                  <a:pt x="4783971" y="1720772"/>
                  <a:pt x="4794874" y="1652107"/>
                  <a:pt x="4701984" y="1669923"/>
                </a:cubicBezTo>
                <a:cubicBezTo>
                  <a:pt x="4609094" y="1687739"/>
                  <a:pt x="4438755" y="1660923"/>
                  <a:pt x="4281225" y="1669923"/>
                </a:cubicBezTo>
                <a:cubicBezTo>
                  <a:pt x="4123695" y="1678923"/>
                  <a:pt x="4053305" y="1636154"/>
                  <a:pt x="3934383" y="1669923"/>
                </a:cubicBezTo>
                <a:cubicBezTo>
                  <a:pt x="3815461" y="1703692"/>
                  <a:pt x="3712005" y="1623999"/>
                  <a:pt x="3513624" y="1669923"/>
                </a:cubicBezTo>
                <a:cubicBezTo>
                  <a:pt x="3315243" y="1715847"/>
                  <a:pt x="3060427" y="1649353"/>
                  <a:pt x="2871113" y="1669923"/>
                </a:cubicBezTo>
                <a:cubicBezTo>
                  <a:pt x="2681799" y="1690493"/>
                  <a:pt x="2597243" y="1622379"/>
                  <a:pt x="2450354" y="1669923"/>
                </a:cubicBezTo>
                <a:cubicBezTo>
                  <a:pt x="2303465" y="1717467"/>
                  <a:pt x="2043793" y="1625786"/>
                  <a:pt x="1881760" y="1669923"/>
                </a:cubicBezTo>
                <a:cubicBezTo>
                  <a:pt x="1719727" y="1714060"/>
                  <a:pt x="1605804" y="1668355"/>
                  <a:pt x="1387084" y="1669923"/>
                </a:cubicBezTo>
                <a:cubicBezTo>
                  <a:pt x="1168364" y="1671491"/>
                  <a:pt x="1172567" y="1669854"/>
                  <a:pt x="966324" y="1669923"/>
                </a:cubicBezTo>
                <a:cubicBezTo>
                  <a:pt x="760081" y="1669992"/>
                  <a:pt x="556832" y="1589320"/>
                  <a:pt x="278326" y="1669923"/>
                </a:cubicBezTo>
                <a:cubicBezTo>
                  <a:pt x="112283" y="1646901"/>
                  <a:pt x="7491" y="1549952"/>
                  <a:pt x="0" y="1391597"/>
                </a:cubicBezTo>
                <a:cubicBezTo>
                  <a:pt x="-16067" y="1265647"/>
                  <a:pt x="24792" y="1002393"/>
                  <a:pt x="0" y="868360"/>
                </a:cubicBezTo>
                <a:cubicBezTo>
                  <a:pt x="-24792" y="734327"/>
                  <a:pt x="20203" y="540898"/>
                  <a:pt x="0" y="278326"/>
                </a:cubicBezTo>
                <a:close/>
              </a:path>
            </a:pathLst>
          </a:custGeom>
          <a:solidFill>
            <a:srgbClr val="B9EDFF"/>
          </a:solidFill>
          <a:ln w="12700" cap="flat" cmpd="sng" algn="ctr">
            <a:solidFill>
              <a:srgbClr val="00B0F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7476E4-7496-435B-995C-06BB6513B01A}"/>
              </a:ext>
            </a:extLst>
          </p:cNvPr>
          <p:cNvSpPr txBox="1"/>
          <p:nvPr/>
        </p:nvSpPr>
        <p:spPr>
          <a:xfrm>
            <a:off x="2512916" y="417081"/>
            <a:ext cx="776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vuông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C509C-7081-4B00-AE0E-8C15F028D6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988" y="2343913"/>
            <a:ext cx="5848350" cy="2600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5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E29200-93BF-4793-B23E-9E1116BE026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D:\\TBDHS + GADDT đăng web 20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toán học. Tuần 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6ABCA1-3E05-44C7-A219-FE16707C6386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449314-CD58-475F-B353-0A5D59C0C80C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5FE3B0-340E-4D27-BCA5-898588677B61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0FD250-E822-4542-B828-33D8ADDC75AC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E7A107-E5E0-4C50-A65E-4748B0436E4A}:26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60</Words>
  <Application>Microsoft Office PowerPoint</Application>
  <PresentationFormat>Widescreen</PresentationFormat>
  <Paragraphs>10</Paragraphs>
  <Slides>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Coiny</vt:lpstr>
      <vt:lpstr>字魂59号-创粗黑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toán học. Tuần 9</dc:title>
  <dc:creator>Thao Tran</dc:creator>
  <cp:lastModifiedBy>Nhật Lệ lô</cp:lastModifiedBy>
  <cp:revision>25</cp:revision>
  <dcterms:created xsi:type="dcterms:W3CDTF">2022-07-13T23:15:53Z</dcterms:created>
  <dcterms:modified xsi:type="dcterms:W3CDTF">2025-11-01T06:07:20Z</dcterms:modified>
</cp:coreProperties>
</file>