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18" Type="http://schemas.microsoft.com/office/2007/relationships/hdphoto" Target="../media/hdphoto10.wdp"/><Relationship Id="rId3" Type="http://schemas.openxmlformats.org/officeDocument/2006/relationships/slideLayout" Target="../slideLayouts/slideLayout12.xml"/><Relationship Id="rId7" Type="http://schemas.microsoft.com/office/2007/relationships/hdphoto" Target="../media/hdphoto4.wdp"/><Relationship Id="rId12" Type="http://schemas.microsoft.com/office/2007/relationships/hdphoto" Target="../media/hdphoto5.wdp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microsoft.com/office/2007/relationships/hdphoto" Target="../media/hdphoto7.wdp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10" Type="http://schemas.openxmlformats.org/officeDocument/2006/relationships/image" Target="../media/image18.png"/><Relationship Id="rId19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5.wdp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>
            <a:fillRect/>
          </a:stretch>
        </p:blipFill>
        <p:spPr>
          <a:xfrm>
            <a:off x="960878" y="-1044879"/>
            <a:ext cx="3762678" cy="3721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>
            <a:fillRect/>
          </a:stretch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10" name="Freeform: Shape 9"/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/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513929" y="2547476"/>
            <a:ext cx="2361848" cy="2465980"/>
            <a:chOff x="-84188" y="-49372"/>
            <a:chExt cx="1772027" cy="18501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>
              <a:fillRect/>
            </a:stretch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>
              <a:fillRect/>
            </a:stretch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>
            <a:fillRect/>
          </a:stretch>
        </p:blipFill>
        <p:spPr>
          <a:xfrm flipH="1">
            <a:off x="2947383" y="2408528"/>
            <a:ext cx="3305530" cy="4954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81" b="89921" l="7000" r="90500">
                        <a14:foregroundMark x1="7000" y1="72332" x2="9500" y2="73617"/>
                        <a14:foregroundMark x1="22300" y1="68379" x2="32500" y2="70356"/>
                        <a14:foregroundMark x1="89500" y1="72628" x2="90500" y2="75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10" y="4147640"/>
            <a:ext cx="3235890" cy="3274721"/>
          </a:xfrm>
          <a:prstGeom prst="rect">
            <a:avLst/>
          </a:prstGeom>
        </p:spPr>
      </p:pic>
      <p:pic>
        <p:nvPicPr>
          <p:cNvPr id="2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839346" y="7058488"/>
            <a:ext cx="609459" cy="609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811E-8 -1.28211E-6 L 0.17593 0.24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90" y="121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400">
                <a:defRPr/>
              </a:pPr>
              <a:r>
                <a:rPr lang="en-US" sz="4000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98005" y="702351"/>
            <a:ext cx="6612331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400">
              <a:defRPr/>
            </a:pPr>
            <a:r>
              <a:rPr lang="en-US" sz="3600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Thứ</a:t>
            </a:r>
            <a:r>
              <a:rPr lang="en-US" sz="3600" dirty="0">
                <a:solidFill>
                  <a:srgbClr val="000000"/>
                </a:solidFill>
                <a:latin typeface="iCiel Cadena" panose="02000503000000020004" pitchFamily="50" charset="0"/>
              </a:rPr>
              <a:t>  .... </a:t>
            </a:r>
            <a:r>
              <a:rPr lang="en-US" sz="3600" dirty="0" err="1">
                <a:solidFill>
                  <a:srgbClr val="000000"/>
                </a:solidFill>
                <a:latin typeface="iCiel Cadena" panose="02000503000000020004" pitchFamily="50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600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latin typeface="iCiel Cadena" panose="02000503000000020004" pitchFamily="50" charset="0"/>
              </a:rPr>
              <a:t> .. </a:t>
            </a:r>
            <a:r>
              <a:rPr lang="en-US" sz="3600" dirty="0" err="1">
                <a:solidFill>
                  <a:srgbClr val="000000"/>
                </a:solidFill>
                <a:latin typeface="iCiel Cadena" panose="02000503000000020004" pitchFamily="50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iCiel Cadena" panose="02000503000000020004" pitchFamily="50" charset="0"/>
              </a:rPr>
              <a:t> .....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825" y="2581138"/>
            <a:ext cx="7468247" cy="3084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6" b="96286" l="1719" r="98698">
                        <a14:foregroundMark x1="9583" y1="32429" x2="16302" y2="38500"/>
                        <a14:foregroundMark x1="16302" y1="38500" x2="34323" y2="41214"/>
                        <a14:foregroundMark x1="34323" y1="41214" x2="52396" y2="35143"/>
                        <a14:foregroundMark x1="52396" y1="35143" x2="57135" y2="24714"/>
                        <a14:foregroundMark x1="57135" y1="24714" x2="47917" y2="19143"/>
                        <a14:foregroundMark x1="47917" y1="19143" x2="34063" y2="22571"/>
                        <a14:foregroundMark x1="34063" y1="22571" x2="27708" y2="31000"/>
                        <a14:foregroundMark x1="27708" y1="31000" x2="30417" y2="37500"/>
                        <a14:foregroundMark x1="30417" y1="37500" x2="43698" y2="35214"/>
                        <a14:foregroundMark x1="43698" y1="35214" x2="56146" y2="14929"/>
                        <a14:foregroundMark x1="56146" y1="14929" x2="53229" y2="1929"/>
                        <a14:foregroundMark x1="53229" y1="1929" x2="36875" y2="7071"/>
                        <a14:foregroundMark x1="36875" y1="7071" x2="35313" y2="17214"/>
                        <a14:foregroundMark x1="35313" y1="17214" x2="37552" y2="28286"/>
                        <a14:foregroundMark x1="37552" y1="28286" x2="48802" y2="32000"/>
                        <a14:foregroundMark x1="48802" y1="32000" x2="66771" y2="23071"/>
                        <a14:foregroundMark x1="66771" y1="23071" x2="73698" y2="12643"/>
                        <a14:foregroundMark x1="73698" y1="12643" x2="70677" y2="4500"/>
                        <a14:foregroundMark x1="70677" y1="4500" x2="63958" y2="6286"/>
                        <a14:foregroundMark x1="63958" y1="6286" x2="58958" y2="17857"/>
                        <a14:foregroundMark x1="58958" y1="17857" x2="59844" y2="31714"/>
                        <a14:foregroundMark x1="59844" y1="31714" x2="66875" y2="34000"/>
                        <a14:foregroundMark x1="66875" y1="34000" x2="73490" y2="28000"/>
                        <a14:foregroundMark x1="73490" y1="28000" x2="75208" y2="38429"/>
                        <a14:foregroundMark x1="75208" y1="38429" x2="88646" y2="51357"/>
                        <a14:foregroundMark x1="88646" y1="51357" x2="93125" y2="47714"/>
                        <a14:foregroundMark x1="93125" y1="47714" x2="86823" y2="42429"/>
                        <a14:foregroundMark x1="86823" y1="42429" x2="78385" y2="46786"/>
                        <a14:foregroundMark x1="78385" y1="46786" x2="74740" y2="62286"/>
                        <a14:foregroundMark x1="74740" y1="62286" x2="76302" y2="76929"/>
                        <a14:foregroundMark x1="76302" y1="76929" x2="81615" y2="80714"/>
                        <a14:foregroundMark x1="81615" y1="80714" x2="84635" y2="71929"/>
                        <a14:foregroundMark x1="84635" y1="71929" x2="80573" y2="62786"/>
                        <a14:foregroundMark x1="80573" y1="62786" x2="76354" y2="67000"/>
                        <a14:foregroundMark x1="76354" y1="67000" x2="69427" y2="81000"/>
                        <a14:foregroundMark x1="69427" y1="81000" x2="60208" y2="87429"/>
                        <a14:foregroundMark x1="60208" y1="87429" x2="12917" y2="90214"/>
                        <a14:foregroundMark x1="12917" y1="90214" x2="61458" y2="92929"/>
                        <a14:foregroundMark x1="61458" y1="92929" x2="86771" y2="91214"/>
                        <a14:foregroundMark x1="86771" y1="91214" x2="67813" y2="87714"/>
                        <a14:foregroundMark x1="7292" y1="40214" x2="22344" y2="49643"/>
                        <a14:foregroundMark x1="22344" y1="49643" x2="22604" y2="49643"/>
                        <a14:foregroundMark x1="10677" y1="30143" x2="35313" y2="28786"/>
                        <a14:foregroundMark x1="3490" y1="36929" x2="10000" y2="44786"/>
                        <a14:foregroundMark x1="6198" y1="32071" x2="25104" y2="22214"/>
                        <a14:foregroundMark x1="1719" y1="37286" x2="7552" y2="44714"/>
                        <a14:foregroundMark x1="7552" y1="44714" x2="15313" y2="47929"/>
                        <a14:foregroundMark x1="5417" y1="66429" x2="15417" y2="71071"/>
                        <a14:foregroundMark x1="9583" y1="60286" x2="15521" y2="73214"/>
                        <a14:foregroundMark x1="5313" y1="67429" x2="8854" y2="73857"/>
                        <a14:foregroundMark x1="8854" y1="73857" x2="11302" y2="75714"/>
                        <a14:foregroundMark x1="4792" y1="66857" x2="7969" y2="75714"/>
                        <a14:foregroundMark x1="7969" y1="75714" x2="13385" y2="78643"/>
                        <a14:foregroundMark x1="4792" y1="64357" x2="9583" y2="59500"/>
                        <a14:foregroundMark x1="3906" y1="69143" x2="7031" y2="76357"/>
                        <a14:foregroundMark x1="7031" y1="76357" x2="12500" y2="78857"/>
                        <a14:foregroundMark x1="6510" y1="60500" x2="10417" y2="57571"/>
                        <a14:foregroundMark x1="10417" y1="57571" x2="10417" y2="57571"/>
                        <a14:foregroundMark x1="22500" y1="94714" x2="38854" y2="96286"/>
                        <a14:foregroundMark x1="38854" y1="96286" x2="70729" y2="92214"/>
                        <a14:foregroundMark x1="70729" y1="92214" x2="70990" y2="91786"/>
                        <a14:foregroundMark x1="21094" y1="93357" x2="59427" y2="97214"/>
                        <a14:foregroundMark x1="59427" y1="97214" x2="70469" y2="96357"/>
                        <a14:foregroundMark x1="70469" y1="96357" x2="70781" y2="96214"/>
                        <a14:foregroundMark x1="92969" y1="90786" x2="95990" y2="90786"/>
                        <a14:foregroundMark x1="82188" y1="36929" x2="91250" y2="38143"/>
                        <a14:foregroundMark x1="91250" y1="38143" x2="95833" y2="37857"/>
                        <a14:foregroundMark x1="95833" y1="37857" x2="96198" y2="37857"/>
                        <a14:foregroundMark x1="90208" y1="41500" x2="96771" y2="42643"/>
                        <a14:foregroundMark x1="96771" y1="42643" x2="98698" y2="42500"/>
                        <a14:foregroundMark x1="89010" y1="32857" x2="95677" y2="36286"/>
                        <a14:foregroundMark x1="89688" y1="63929" x2="88646" y2="71286"/>
                        <a14:foregroundMark x1="88646" y1="71286" x2="82969" y2="76286"/>
                        <a14:foregroundMark x1="88906" y1="59929" x2="91458" y2="66214"/>
                        <a14:foregroundMark x1="91458" y1="66214" x2="88542" y2="71571"/>
                        <a14:foregroundMark x1="88542" y1="71571" x2="84896" y2="75357"/>
                        <a14:foregroundMark x1="84896" y1="75357" x2="84896" y2="75357"/>
                        <a14:foregroundMark x1="5208" y1="91571" x2="15313" y2="92000"/>
                        <a14:foregroundMark x1="29583" y1="11000" x2="37813" y2="8857"/>
                        <a14:foregroundMark x1="27187" y1="11571" x2="29688" y2="12357"/>
                        <a14:foregroundMark x1="28490" y1="8500" x2="42917" y2="4071"/>
                        <a14:foregroundMark x1="71510" y1="4429" x2="73385" y2="4214"/>
                        <a14:foregroundMark x1="71406" y1="2286" x2="72708" y2="2286"/>
                        <a14:foregroundMark x1="25104" y1="52571" x2="30104" y2="5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1"/>
            <a:ext cx="12187592" cy="6855520"/>
          </a:xfrm>
          <a:prstGeom prst="rect">
            <a:avLst/>
          </a:prstGeom>
        </p:spPr>
      </p:pic>
      <p:grpSp>
        <p:nvGrpSpPr>
          <p:cNvPr id="3" name="4 Grupo"/>
          <p:cNvGrpSpPr/>
          <p:nvPr/>
        </p:nvGrpSpPr>
        <p:grpSpPr>
          <a:xfrm>
            <a:off x="10222764" y="5694546"/>
            <a:ext cx="1734386" cy="1162211"/>
            <a:chOff x="6876840" y="4393853"/>
            <a:chExt cx="1914525" cy="1195387"/>
          </a:xfrm>
        </p:grpSpPr>
        <p:pic>
          <p:nvPicPr>
            <p:cNvPr id="4" name="Picture 3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3 CuadroTexto">
              <a:hlinkClick r:id="" action="ppaction://hlinkshowjump?jump=nextslide"/>
            </p:cNvPr>
            <p:cNvSpPr txBox="1"/>
            <p:nvPr/>
          </p:nvSpPr>
          <p:spPr>
            <a:xfrm>
              <a:off x="7103746" y="4754210"/>
              <a:ext cx="1460710" cy="474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s-ES_tradnl" sz="2400" b="1" kern="0"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latin typeface="Calibri" panose="020F0502020204030204"/>
                </a:rPr>
                <a:t>Bắt đầu</a:t>
              </a:r>
              <a:endParaRPr lang="es-ES" sz="2400" b="1" kern="0" dirty="0"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latin typeface="Calibri" panose="020F0502020204030204"/>
              </a:endParaRPr>
            </a:p>
          </p:txBody>
        </p:sp>
      </p:grpSp>
      <p:pic>
        <p:nvPicPr>
          <p:cNvPr id="7" name="Vũ điệu Pikachu cực dễ thương ^^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7736" y="2675577"/>
            <a:ext cx="609459" cy="609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330" y="3285036"/>
            <a:ext cx="4571338" cy="1895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7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>
            <a:fillRect/>
          </a:stretch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>
            <a:fillRect/>
          </a:stretch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10" name="Freeform: Shape 9"/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/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0970" y="139117"/>
            <a:ext cx="2361848" cy="2465980"/>
            <a:chOff x="-84188" y="-49372"/>
            <a:chExt cx="1772027" cy="18501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>
              <a:fillRect/>
            </a:stretch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>
              <a:fillRect/>
            </a:stretch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>
            <a:fillRect/>
          </a:stretch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74E-6 -3.71442E-6 L 0.22516 0.12359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1" y="6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>
              <a:fillRect/>
            </a:stretch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>
              <a:fillRect/>
            </a:stretch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8578" y="281871"/>
            <a:ext cx="11306530" cy="1818492"/>
            <a:chOff x="2427824" y="281872"/>
            <a:chExt cx="2447221" cy="769263"/>
          </a:xfrm>
        </p:grpSpPr>
        <p:sp>
          <p:nvSpPr>
            <p:cNvPr id="49" name="Rectangle: Rounded Corners 48"/>
            <p:cNvSpPr/>
            <p:nvPr/>
          </p:nvSpPr>
          <p:spPr>
            <a:xfrm>
              <a:off x="2427824" y="281872"/>
              <a:ext cx="2447221" cy="769263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400" b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27824" y="374184"/>
              <a:ext cx="2447221" cy="62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>
                <a:defRPr/>
              </a:pPr>
              <a:r>
                <a:rPr lang="en-US" sz="3000" b="1" i="0" dirty="0">
                  <a:solidFill>
                    <a:srgbClr val="00000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B</a:t>
              </a:r>
              <a:r>
                <a:rPr lang="vi-VN" sz="3000" b="1" i="0" dirty="0">
                  <a:solidFill>
                    <a:srgbClr val="000000"/>
                  </a:solidFill>
                  <a:effectLst/>
                  <a:latin typeface="Calibri" panose="020F0502020204030204" charset="0"/>
                  <a:cs typeface="Calibri" panose="020F0502020204030204" charset="0"/>
                </a:rPr>
                <a:t>uổi sáng cửa hàng bán được được 10 máy tính, buổi chiều cửa hàng bán được ít hơn so với buổi sáng 4 máy tính. Hỏi cả hai buổi cửa hàng bán được bao nhiêu máy tính?</a:t>
              </a:r>
              <a:endParaRPr lang="vi-VN" sz="3000" b="1" kern="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2" y="420790"/>
            <a:ext cx="619016" cy="61901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7498" y="335627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547" y="4093930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chiều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84978" y="4334014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165928" y="3555840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2764557" y="2857221"/>
            <a:ext cx="2187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89649" y="375026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máy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176561" y="3751234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324338" y="3738519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0800000">
            <a:off x="5589592" y="3536116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72106" y="3620793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charset="0"/>
                <a:cs typeface="Calibri" panose="020F0502020204030204" charset="0"/>
              </a:rPr>
              <a:t>máy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Left Brace 4"/>
          <p:cNvSpPr/>
          <p:nvPr/>
        </p:nvSpPr>
        <p:spPr>
          <a:xfrm rot="5400000">
            <a:off x="3587317" y="1911589"/>
            <a:ext cx="344310" cy="3126877"/>
          </a:xfrm>
          <a:prstGeom prst="leftBrace">
            <a:avLst>
              <a:gd name="adj1" fmla="val 36331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159063" y="235508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Bài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giải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44809" y="3011195"/>
            <a:ext cx="451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Buổi chiều cửa hàng bán được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60464" y="3896443"/>
            <a:ext cx="451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10 – 4 = 6 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53693" y="4350454"/>
            <a:ext cx="5201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Cả hai buổi cửa hàng bán được tổng số máy tính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69348" y="5264809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10 + 6 = 16 (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máy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)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420334" y="5712717"/>
            <a:ext cx="520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Đáp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: 16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máy</a:t>
            </a:r>
            <a:r>
              <a:rPr lang="en-US" sz="2800" b="1" i="1" noProof="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i="1" noProof="0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tính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2700" y="223030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Calibri" panose="020F0502020204030204" charset="0"/>
                <a:cs typeface="Calibri" panose="020F0502020204030204" charset="0"/>
              </a:rPr>
              <a:t>Tóm</a:t>
            </a:r>
            <a:r>
              <a:rPr lang="en-US" sz="3200" b="1" i="1" u="sng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1" u="sng" dirty="0" err="1">
                <a:latin typeface="Calibri" panose="020F0502020204030204" charset="0"/>
                <a:cs typeface="Calibri" panose="020F0502020204030204" charset="0"/>
              </a:rPr>
              <a:t>tắt</a:t>
            </a:r>
            <a:r>
              <a:rPr lang="en-US" sz="3200" b="1" i="1" u="sng" dirty="0">
                <a:latin typeface="Calibri" panose="020F0502020204030204" charset="0"/>
                <a:cs typeface="Calibri" panose="020F050202020403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8" grpId="0" bldLvl="0" animBg="1"/>
      <p:bldP spid="69" grpId="0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>
            <a:fillRect/>
          </a:stretch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>
            <a:fillRect/>
          </a:stretch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10" name="Freeform: Shape 9"/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/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0553" y="540928"/>
            <a:ext cx="2361848" cy="2465980"/>
            <a:chOff x="-84188" y="-49372"/>
            <a:chExt cx="1772027" cy="18501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>
              <a:fillRect/>
            </a:stretch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>
              <a:fillRect/>
            </a:stretch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1" y="1773918"/>
            <a:ext cx="619016" cy="619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>
            <a:fillRect/>
          </a:stretch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509E-6 3.59639E-6 L 0.29678 0.0370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3" y="1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7424" y="5042759"/>
            <a:ext cx="1725891" cy="1870648"/>
            <a:chOff x="-84188" y="-49372"/>
            <a:chExt cx="1772027" cy="18501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>
              <a:fillRect/>
            </a:stretch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>
              <a:fillRect/>
            </a:stretch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79" y="5509051"/>
            <a:ext cx="1300329" cy="14043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88463" y="59358"/>
            <a:ext cx="10534942" cy="1683124"/>
            <a:chOff x="1288463" y="59358"/>
            <a:chExt cx="10534942" cy="1683124"/>
          </a:xfrm>
        </p:grpSpPr>
        <p:sp>
          <p:nvSpPr>
            <p:cNvPr id="49" name="Rectangle: Rounded Corners 48"/>
            <p:cNvSpPr/>
            <p:nvPr/>
          </p:nvSpPr>
          <p:spPr>
            <a:xfrm>
              <a:off x="1288463" y="59358"/>
              <a:ext cx="10534942" cy="168312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4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88463" y="173206"/>
              <a:ext cx="10534941" cy="1569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>
                <a:defRPr/>
              </a:pPr>
              <a:r>
                <a:rPr lang="vi-VN" sz="3200" b="1" kern="0" dirty="0">
                  <a:solidFill>
                    <a:prstClr val="black"/>
                  </a:solidFill>
                  <a:latin typeface="Calibri" panose="020F0502020204030204" charset="0"/>
                  <a:cs typeface="Calibri" panose="020F0502020204030204" charset="0"/>
                </a:rPr>
                <a:t>Đường gấp khúc ABC có AB = 9 cm, đoạn BC dài gấp 2 lần đoạn AB. Hỏi đường gấp khúc ABC dài bao nhiêu xăng-ti-mét?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6" y="59358"/>
            <a:ext cx="837727" cy="83772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564372" y="1856330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+mj-lt"/>
              </a:rPr>
              <a:t>Bài</a:t>
            </a:r>
            <a:r>
              <a:rPr lang="en-US" sz="3200" b="1" i="1" u="sng" dirty="0">
                <a:latin typeface="+mj-lt"/>
              </a:rPr>
              <a:t> </a:t>
            </a:r>
            <a:r>
              <a:rPr lang="en-US" sz="3200" b="1" i="1" u="sng" dirty="0" err="1">
                <a:latin typeface="+mj-lt"/>
              </a:rPr>
              <a:t>giải</a:t>
            </a:r>
            <a:r>
              <a:rPr lang="en-US" sz="3200" b="1" i="1" u="sng" dirty="0">
                <a:latin typeface="+mj-lt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2852" y="244110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BC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4612" y="314243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9 x 2 = 18 (cm)</a:t>
            </a:r>
            <a:endParaRPr lang="en-US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4612" y="372450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Đường gấp khúc ABC có độ dài là:</a:t>
            </a:r>
            <a:endParaRPr lang="en-US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6692" y="452652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9 + 18 = 27 (cm)</a:t>
            </a:r>
            <a:endParaRPr lang="en-US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4452" y="5216663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Đáp số: 27 cm</a:t>
            </a:r>
            <a:endParaRPr lang="en-US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78" b="50054" l="5200" r="50100">
                        <a14:foregroundMark x1="47400" y1="35875" x2="49400" y2="36305"/>
                        <a14:foregroundMark x1="49000" y1="47476" x2="50100" y2="4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445" b="44160"/>
          <a:stretch>
            <a:fillRect/>
          </a:stretch>
        </p:blipFill>
        <p:spPr>
          <a:xfrm>
            <a:off x="1552254" y="-740660"/>
            <a:ext cx="3399950" cy="336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44" y="4484147"/>
            <a:ext cx="2402653" cy="259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7" b="50591" l="54000" r="95300">
                        <a14:foregroundMark x1="56300" y1="42105" x2="58800" y2="44039"/>
                        <a14:foregroundMark x1="55500" y1="32760" x2="56500" y2="32760"/>
                        <a14:foregroundMark x1="68000" y1="50698" x2="76700" y2="50698"/>
                        <a14:foregroundMark x1="76700" y1="50698" x2="79000" y2="50161"/>
                        <a14:foregroundMark x1="54000" y1="43716" x2="55000" y2="43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50" t="1410" b="43966"/>
          <a:stretch>
            <a:fillRect/>
          </a:stretch>
        </p:blipFill>
        <p:spPr>
          <a:xfrm>
            <a:off x="7875777" y="-740661"/>
            <a:ext cx="3617586" cy="3935291"/>
          </a:xfrm>
          <a:prstGeom prst="rect">
            <a:avLst/>
          </a:prstGeom>
        </p:spPr>
      </p:pic>
      <p:sp>
        <p:nvSpPr>
          <p:cNvPr id="9" name="Freeform: Shape 8"/>
          <p:cNvSpPr/>
          <p:nvPr/>
        </p:nvSpPr>
        <p:spPr>
          <a:xfrm>
            <a:off x="4691041" y="2015578"/>
            <a:ext cx="3300806" cy="253923"/>
          </a:xfrm>
          <a:custGeom>
            <a:avLst/>
            <a:gdLst>
              <a:gd name="connsiteX0" fmla="*/ 0 w 2476500"/>
              <a:gd name="connsiteY0" fmla="*/ 0 h 190511"/>
              <a:gd name="connsiteX1" fmla="*/ 2032000 w 2476500"/>
              <a:gd name="connsiteY1" fmla="*/ 25400 h 190511"/>
              <a:gd name="connsiteX2" fmla="*/ 2082800 w 2476500"/>
              <a:gd name="connsiteY2" fmla="*/ 38100 h 190511"/>
              <a:gd name="connsiteX3" fmla="*/ 2184400 w 2476500"/>
              <a:gd name="connsiteY3" fmla="*/ 76200 h 190511"/>
              <a:gd name="connsiteX4" fmla="*/ 2235200 w 2476500"/>
              <a:gd name="connsiteY4" fmla="*/ 88900 h 190511"/>
              <a:gd name="connsiteX5" fmla="*/ 2273300 w 2476500"/>
              <a:gd name="connsiteY5" fmla="*/ 114300 h 190511"/>
              <a:gd name="connsiteX6" fmla="*/ 2349500 w 2476500"/>
              <a:gd name="connsiteY6" fmla="*/ 139700 h 190511"/>
              <a:gd name="connsiteX7" fmla="*/ 2387600 w 2476500"/>
              <a:gd name="connsiteY7" fmla="*/ 165100 h 190511"/>
              <a:gd name="connsiteX8" fmla="*/ 2476500 w 2476500"/>
              <a:gd name="connsiteY8" fmla="*/ 190500 h 19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6500" h="190511">
                <a:moveTo>
                  <a:pt x="0" y="0"/>
                </a:moveTo>
                <a:lnTo>
                  <a:pt x="2032000" y="25400"/>
                </a:lnTo>
                <a:cubicBezTo>
                  <a:pt x="2049452" y="25719"/>
                  <a:pt x="2066017" y="33305"/>
                  <a:pt x="2082800" y="38100"/>
                </a:cubicBezTo>
                <a:cubicBezTo>
                  <a:pt x="2145222" y="55935"/>
                  <a:pt x="2103881" y="49360"/>
                  <a:pt x="2184400" y="76200"/>
                </a:cubicBezTo>
                <a:cubicBezTo>
                  <a:pt x="2200959" y="81720"/>
                  <a:pt x="2218267" y="84667"/>
                  <a:pt x="2235200" y="88900"/>
                </a:cubicBezTo>
                <a:cubicBezTo>
                  <a:pt x="2247900" y="97367"/>
                  <a:pt x="2259352" y="108101"/>
                  <a:pt x="2273300" y="114300"/>
                </a:cubicBezTo>
                <a:cubicBezTo>
                  <a:pt x="2297766" y="125174"/>
                  <a:pt x="2327223" y="124848"/>
                  <a:pt x="2349500" y="139700"/>
                </a:cubicBezTo>
                <a:cubicBezTo>
                  <a:pt x="2362200" y="148167"/>
                  <a:pt x="2373652" y="158901"/>
                  <a:pt x="2387600" y="165100"/>
                </a:cubicBezTo>
                <a:cubicBezTo>
                  <a:pt x="2447762" y="191839"/>
                  <a:pt x="2440197" y="190500"/>
                  <a:pt x="2476500" y="1905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/>
            </a:endParaRPr>
          </a:p>
        </p:txBody>
      </p:sp>
      <p:sp>
        <p:nvSpPr>
          <p:cNvPr id="10" name="Freeform: Shape 9"/>
          <p:cNvSpPr/>
          <p:nvPr/>
        </p:nvSpPr>
        <p:spPr>
          <a:xfrm>
            <a:off x="5473811" y="2677113"/>
            <a:ext cx="2769339" cy="1666504"/>
          </a:xfrm>
          <a:custGeom>
            <a:avLst/>
            <a:gdLst>
              <a:gd name="connsiteX0" fmla="*/ 3632200 w 3632200"/>
              <a:gd name="connsiteY0" fmla="*/ 0 h 1104900"/>
              <a:gd name="connsiteX1" fmla="*/ 3263900 w 3632200"/>
              <a:gd name="connsiteY1" fmla="*/ 12700 h 1104900"/>
              <a:gd name="connsiteX2" fmla="*/ 3124200 w 3632200"/>
              <a:gd name="connsiteY2" fmla="*/ 38100 h 1104900"/>
              <a:gd name="connsiteX3" fmla="*/ 2832100 w 3632200"/>
              <a:gd name="connsiteY3" fmla="*/ 63500 h 1104900"/>
              <a:gd name="connsiteX4" fmla="*/ 2755900 w 3632200"/>
              <a:gd name="connsiteY4" fmla="*/ 76200 h 1104900"/>
              <a:gd name="connsiteX5" fmla="*/ 2717800 w 3632200"/>
              <a:gd name="connsiteY5" fmla="*/ 88900 h 1104900"/>
              <a:gd name="connsiteX6" fmla="*/ 2451100 w 3632200"/>
              <a:gd name="connsiteY6" fmla="*/ 114300 h 1104900"/>
              <a:gd name="connsiteX7" fmla="*/ 2400300 w 3632200"/>
              <a:gd name="connsiteY7" fmla="*/ 127000 h 1104900"/>
              <a:gd name="connsiteX8" fmla="*/ 2324100 w 3632200"/>
              <a:gd name="connsiteY8" fmla="*/ 139700 h 1104900"/>
              <a:gd name="connsiteX9" fmla="*/ 2209800 w 3632200"/>
              <a:gd name="connsiteY9" fmla="*/ 165100 h 1104900"/>
              <a:gd name="connsiteX10" fmla="*/ 1930400 w 3632200"/>
              <a:gd name="connsiteY10" fmla="*/ 241300 h 1104900"/>
              <a:gd name="connsiteX11" fmla="*/ 1879600 w 3632200"/>
              <a:gd name="connsiteY11" fmla="*/ 254000 h 1104900"/>
              <a:gd name="connsiteX12" fmla="*/ 1803400 w 3632200"/>
              <a:gd name="connsiteY12" fmla="*/ 266700 h 1104900"/>
              <a:gd name="connsiteX13" fmla="*/ 1701800 w 3632200"/>
              <a:gd name="connsiteY13" fmla="*/ 304800 h 1104900"/>
              <a:gd name="connsiteX14" fmla="*/ 1625600 w 3632200"/>
              <a:gd name="connsiteY14" fmla="*/ 330200 h 1104900"/>
              <a:gd name="connsiteX15" fmla="*/ 1574800 w 3632200"/>
              <a:gd name="connsiteY15" fmla="*/ 342900 h 1104900"/>
              <a:gd name="connsiteX16" fmla="*/ 1397000 w 3632200"/>
              <a:gd name="connsiteY16" fmla="*/ 393700 h 1104900"/>
              <a:gd name="connsiteX17" fmla="*/ 1346200 w 3632200"/>
              <a:gd name="connsiteY17" fmla="*/ 406400 h 1104900"/>
              <a:gd name="connsiteX18" fmla="*/ 1270000 w 3632200"/>
              <a:gd name="connsiteY18" fmla="*/ 444500 h 1104900"/>
              <a:gd name="connsiteX19" fmla="*/ 1143000 w 3632200"/>
              <a:gd name="connsiteY19" fmla="*/ 482600 h 1104900"/>
              <a:gd name="connsiteX20" fmla="*/ 939800 w 3632200"/>
              <a:gd name="connsiteY20" fmla="*/ 546100 h 1104900"/>
              <a:gd name="connsiteX21" fmla="*/ 749300 w 3632200"/>
              <a:gd name="connsiteY21" fmla="*/ 635000 h 1104900"/>
              <a:gd name="connsiteX22" fmla="*/ 647700 w 3632200"/>
              <a:gd name="connsiteY22" fmla="*/ 673100 h 1104900"/>
              <a:gd name="connsiteX23" fmla="*/ 596900 w 3632200"/>
              <a:gd name="connsiteY23" fmla="*/ 711200 h 1104900"/>
              <a:gd name="connsiteX24" fmla="*/ 520700 w 3632200"/>
              <a:gd name="connsiteY24" fmla="*/ 736600 h 1104900"/>
              <a:gd name="connsiteX25" fmla="*/ 444500 w 3632200"/>
              <a:gd name="connsiteY25" fmla="*/ 787400 h 1104900"/>
              <a:gd name="connsiteX26" fmla="*/ 330200 w 3632200"/>
              <a:gd name="connsiteY26" fmla="*/ 838200 h 1104900"/>
              <a:gd name="connsiteX27" fmla="*/ 292100 w 3632200"/>
              <a:gd name="connsiteY27" fmla="*/ 876300 h 1104900"/>
              <a:gd name="connsiteX28" fmla="*/ 215900 w 3632200"/>
              <a:gd name="connsiteY28" fmla="*/ 927100 h 1104900"/>
              <a:gd name="connsiteX29" fmla="*/ 177800 w 3632200"/>
              <a:gd name="connsiteY29" fmla="*/ 965200 h 1104900"/>
              <a:gd name="connsiteX30" fmla="*/ 101600 w 3632200"/>
              <a:gd name="connsiteY30" fmla="*/ 1016000 h 1104900"/>
              <a:gd name="connsiteX31" fmla="*/ 63500 w 3632200"/>
              <a:gd name="connsiteY31" fmla="*/ 1054100 h 1104900"/>
              <a:gd name="connsiteX32" fmla="*/ 0 w 3632200"/>
              <a:gd name="connsiteY3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32200" h="1104900">
                <a:moveTo>
                  <a:pt x="3632200" y="0"/>
                </a:moveTo>
                <a:cubicBezTo>
                  <a:pt x="3509433" y="4233"/>
                  <a:pt x="3386540" y="5692"/>
                  <a:pt x="3263900" y="12700"/>
                </a:cubicBezTo>
                <a:cubicBezTo>
                  <a:pt x="3189881" y="16930"/>
                  <a:pt x="3193273" y="30425"/>
                  <a:pt x="3124200" y="38100"/>
                </a:cubicBezTo>
                <a:cubicBezTo>
                  <a:pt x="2830701" y="70711"/>
                  <a:pt x="3080295" y="32476"/>
                  <a:pt x="2832100" y="63500"/>
                </a:cubicBezTo>
                <a:cubicBezTo>
                  <a:pt x="2806548" y="66694"/>
                  <a:pt x="2781037" y="70614"/>
                  <a:pt x="2755900" y="76200"/>
                </a:cubicBezTo>
                <a:cubicBezTo>
                  <a:pt x="2742832" y="79104"/>
                  <a:pt x="2731084" y="87240"/>
                  <a:pt x="2717800" y="88900"/>
                </a:cubicBezTo>
                <a:cubicBezTo>
                  <a:pt x="2541789" y="110901"/>
                  <a:pt x="2593175" y="90621"/>
                  <a:pt x="2451100" y="114300"/>
                </a:cubicBezTo>
                <a:cubicBezTo>
                  <a:pt x="2433883" y="117169"/>
                  <a:pt x="2417416" y="123577"/>
                  <a:pt x="2400300" y="127000"/>
                </a:cubicBezTo>
                <a:cubicBezTo>
                  <a:pt x="2375050" y="132050"/>
                  <a:pt x="2349435" y="135094"/>
                  <a:pt x="2324100" y="139700"/>
                </a:cubicBezTo>
                <a:cubicBezTo>
                  <a:pt x="2284442" y="146911"/>
                  <a:pt x="2248423" y="154371"/>
                  <a:pt x="2209800" y="165100"/>
                </a:cubicBezTo>
                <a:cubicBezTo>
                  <a:pt x="1938044" y="240588"/>
                  <a:pt x="2126000" y="192400"/>
                  <a:pt x="1930400" y="241300"/>
                </a:cubicBezTo>
                <a:cubicBezTo>
                  <a:pt x="1913467" y="245533"/>
                  <a:pt x="1896817" y="251131"/>
                  <a:pt x="1879600" y="254000"/>
                </a:cubicBezTo>
                <a:lnTo>
                  <a:pt x="1803400" y="266700"/>
                </a:lnTo>
                <a:cubicBezTo>
                  <a:pt x="1737096" y="310903"/>
                  <a:pt x="1794753" y="279449"/>
                  <a:pt x="1701800" y="304800"/>
                </a:cubicBezTo>
                <a:cubicBezTo>
                  <a:pt x="1675969" y="311845"/>
                  <a:pt x="1651245" y="322507"/>
                  <a:pt x="1625600" y="330200"/>
                </a:cubicBezTo>
                <a:cubicBezTo>
                  <a:pt x="1608882" y="335216"/>
                  <a:pt x="1591618" y="338228"/>
                  <a:pt x="1574800" y="342900"/>
                </a:cubicBezTo>
                <a:cubicBezTo>
                  <a:pt x="1515410" y="359397"/>
                  <a:pt x="1456798" y="378751"/>
                  <a:pt x="1397000" y="393700"/>
                </a:cubicBezTo>
                <a:cubicBezTo>
                  <a:pt x="1380067" y="397933"/>
                  <a:pt x="1362406" y="399918"/>
                  <a:pt x="1346200" y="406400"/>
                </a:cubicBezTo>
                <a:cubicBezTo>
                  <a:pt x="1319833" y="416947"/>
                  <a:pt x="1296214" y="433578"/>
                  <a:pt x="1270000" y="444500"/>
                </a:cubicBezTo>
                <a:cubicBezTo>
                  <a:pt x="1070648" y="527563"/>
                  <a:pt x="1289265" y="429413"/>
                  <a:pt x="1143000" y="482600"/>
                </a:cubicBezTo>
                <a:cubicBezTo>
                  <a:pt x="960932" y="548806"/>
                  <a:pt x="1154932" y="498293"/>
                  <a:pt x="939800" y="546100"/>
                </a:cubicBezTo>
                <a:cubicBezTo>
                  <a:pt x="861688" y="585156"/>
                  <a:pt x="837606" y="598639"/>
                  <a:pt x="749300" y="635000"/>
                </a:cubicBezTo>
                <a:cubicBezTo>
                  <a:pt x="715855" y="648772"/>
                  <a:pt x="680051" y="656924"/>
                  <a:pt x="647700" y="673100"/>
                </a:cubicBezTo>
                <a:cubicBezTo>
                  <a:pt x="628768" y="682566"/>
                  <a:pt x="615832" y="701734"/>
                  <a:pt x="596900" y="711200"/>
                </a:cubicBezTo>
                <a:cubicBezTo>
                  <a:pt x="572953" y="723174"/>
                  <a:pt x="544647" y="724626"/>
                  <a:pt x="520700" y="736600"/>
                </a:cubicBezTo>
                <a:cubicBezTo>
                  <a:pt x="493396" y="750252"/>
                  <a:pt x="472844" y="776063"/>
                  <a:pt x="444500" y="787400"/>
                </a:cubicBezTo>
                <a:cubicBezTo>
                  <a:pt x="421871" y="796452"/>
                  <a:pt x="352852" y="822020"/>
                  <a:pt x="330200" y="838200"/>
                </a:cubicBezTo>
                <a:cubicBezTo>
                  <a:pt x="315585" y="848639"/>
                  <a:pt x="306277" y="865273"/>
                  <a:pt x="292100" y="876300"/>
                </a:cubicBezTo>
                <a:cubicBezTo>
                  <a:pt x="268003" y="895042"/>
                  <a:pt x="237486" y="905514"/>
                  <a:pt x="215900" y="927100"/>
                </a:cubicBezTo>
                <a:cubicBezTo>
                  <a:pt x="203200" y="939800"/>
                  <a:pt x="191977" y="954173"/>
                  <a:pt x="177800" y="965200"/>
                </a:cubicBezTo>
                <a:cubicBezTo>
                  <a:pt x="153703" y="983942"/>
                  <a:pt x="123186" y="994414"/>
                  <a:pt x="101600" y="1016000"/>
                </a:cubicBezTo>
                <a:cubicBezTo>
                  <a:pt x="88900" y="1028700"/>
                  <a:pt x="77298" y="1042602"/>
                  <a:pt x="63500" y="1054100"/>
                </a:cubicBezTo>
                <a:cubicBezTo>
                  <a:pt x="-32625" y="1134204"/>
                  <a:pt x="73896" y="1031004"/>
                  <a:pt x="0" y="110490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lgDash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516" y="98516"/>
            <a:ext cx="5232993" cy="1145734"/>
          </a:xfrm>
          <a:prstGeom prst="rect">
            <a:avLst/>
          </a:prstGeom>
        </p:spPr>
      </p:pic>
      <p:sp>
        <p:nvSpPr>
          <p:cNvPr id="20" name="Freeform: Shape 19"/>
          <p:cNvSpPr/>
          <p:nvPr/>
        </p:nvSpPr>
        <p:spPr>
          <a:xfrm>
            <a:off x="5765566" y="4705595"/>
            <a:ext cx="4186718" cy="1311733"/>
          </a:xfrm>
          <a:custGeom>
            <a:avLst/>
            <a:gdLst>
              <a:gd name="connsiteX0" fmla="*/ 0 w 2199861"/>
              <a:gd name="connsiteY0" fmla="*/ 0 h 1086678"/>
              <a:gd name="connsiteX1" fmla="*/ 66261 w 2199861"/>
              <a:gd name="connsiteY1" fmla="*/ 53008 h 1086678"/>
              <a:gd name="connsiteX2" fmla="*/ 106017 w 2199861"/>
              <a:gd name="connsiteY2" fmla="*/ 66260 h 1086678"/>
              <a:gd name="connsiteX3" fmla="*/ 198782 w 2199861"/>
              <a:gd name="connsiteY3" fmla="*/ 119269 h 1086678"/>
              <a:gd name="connsiteX4" fmla="*/ 291548 w 2199861"/>
              <a:gd name="connsiteY4" fmla="*/ 198782 h 1086678"/>
              <a:gd name="connsiteX5" fmla="*/ 596348 w 2199861"/>
              <a:gd name="connsiteY5" fmla="*/ 384313 h 1086678"/>
              <a:gd name="connsiteX6" fmla="*/ 662608 w 2199861"/>
              <a:gd name="connsiteY6" fmla="*/ 424069 h 1086678"/>
              <a:gd name="connsiteX7" fmla="*/ 940904 w 2199861"/>
              <a:gd name="connsiteY7" fmla="*/ 596347 h 1086678"/>
              <a:gd name="connsiteX8" fmla="*/ 1192695 w 2199861"/>
              <a:gd name="connsiteY8" fmla="*/ 728869 h 1086678"/>
              <a:gd name="connsiteX9" fmla="*/ 1325217 w 2199861"/>
              <a:gd name="connsiteY9" fmla="*/ 795130 h 1086678"/>
              <a:gd name="connsiteX10" fmla="*/ 1524000 w 2199861"/>
              <a:gd name="connsiteY10" fmla="*/ 874643 h 1086678"/>
              <a:gd name="connsiteX11" fmla="*/ 1630017 w 2199861"/>
              <a:gd name="connsiteY11" fmla="*/ 914400 h 1086678"/>
              <a:gd name="connsiteX12" fmla="*/ 1736035 w 2199861"/>
              <a:gd name="connsiteY12" fmla="*/ 940904 h 1086678"/>
              <a:gd name="connsiteX13" fmla="*/ 1868556 w 2199861"/>
              <a:gd name="connsiteY13" fmla="*/ 993913 h 1086678"/>
              <a:gd name="connsiteX14" fmla="*/ 1948069 w 2199861"/>
              <a:gd name="connsiteY14" fmla="*/ 1033669 h 1086678"/>
              <a:gd name="connsiteX15" fmla="*/ 2014330 w 2199861"/>
              <a:gd name="connsiteY15" fmla="*/ 1046921 h 1086678"/>
              <a:gd name="connsiteX16" fmla="*/ 2093843 w 2199861"/>
              <a:gd name="connsiteY16" fmla="*/ 1073426 h 1086678"/>
              <a:gd name="connsiteX17" fmla="*/ 2133600 w 2199861"/>
              <a:gd name="connsiteY17" fmla="*/ 1086678 h 1086678"/>
              <a:gd name="connsiteX18" fmla="*/ 2199861 w 2199861"/>
              <a:gd name="connsiteY18" fmla="*/ 1086678 h 10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99861" h="1086678">
                <a:moveTo>
                  <a:pt x="0" y="0"/>
                </a:moveTo>
                <a:cubicBezTo>
                  <a:pt x="22087" y="17669"/>
                  <a:pt x="42275" y="38017"/>
                  <a:pt x="66261" y="53008"/>
                </a:cubicBezTo>
                <a:cubicBezTo>
                  <a:pt x="78107" y="60411"/>
                  <a:pt x="93523" y="60013"/>
                  <a:pt x="106017" y="66260"/>
                </a:cubicBezTo>
                <a:cubicBezTo>
                  <a:pt x="137871" y="82187"/>
                  <a:pt x="169802" y="98569"/>
                  <a:pt x="198782" y="119269"/>
                </a:cubicBezTo>
                <a:cubicBezTo>
                  <a:pt x="231923" y="142941"/>
                  <a:pt x="257661" y="176191"/>
                  <a:pt x="291548" y="198782"/>
                </a:cubicBezTo>
                <a:cubicBezTo>
                  <a:pt x="390514" y="264759"/>
                  <a:pt x="494678" y="322585"/>
                  <a:pt x="596348" y="384313"/>
                </a:cubicBezTo>
                <a:cubicBezTo>
                  <a:pt x="618365" y="397680"/>
                  <a:pt x="642495" y="407979"/>
                  <a:pt x="662608" y="424069"/>
                </a:cubicBezTo>
                <a:cubicBezTo>
                  <a:pt x="868489" y="588773"/>
                  <a:pt x="713739" y="482764"/>
                  <a:pt x="940904" y="596347"/>
                </a:cubicBezTo>
                <a:cubicBezTo>
                  <a:pt x="1025736" y="638763"/>
                  <a:pt x="1108452" y="685295"/>
                  <a:pt x="1192695" y="728869"/>
                </a:cubicBezTo>
                <a:cubicBezTo>
                  <a:pt x="1236562" y="751559"/>
                  <a:pt x="1279361" y="776788"/>
                  <a:pt x="1325217" y="795130"/>
                </a:cubicBezTo>
                <a:lnTo>
                  <a:pt x="1524000" y="874643"/>
                </a:lnTo>
                <a:cubicBezTo>
                  <a:pt x="1559147" y="888396"/>
                  <a:pt x="1593402" y="905246"/>
                  <a:pt x="1630017" y="914400"/>
                </a:cubicBezTo>
                <a:lnTo>
                  <a:pt x="1736035" y="940904"/>
                </a:lnTo>
                <a:cubicBezTo>
                  <a:pt x="1883501" y="1014637"/>
                  <a:pt x="1672055" y="912037"/>
                  <a:pt x="1868556" y="993913"/>
                </a:cubicBezTo>
                <a:cubicBezTo>
                  <a:pt x="1895909" y="1005310"/>
                  <a:pt x="1920220" y="1023542"/>
                  <a:pt x="1948069" y="1033669"/>
                </a:cubicBezTo>
                <a:cubicBezTo>
                  <a:pt x="1969237" y="1041366"/>
                  <a:pt x="1992599" y="1040994"/>
                  <a:pt x="2014330" y="1046921"/>
                </a:cubicBezTo>
                <a:cubicBezTo>
                  <a:pt x="2041284" y="1054272"/>
                  <a:pt x="2067339" y="1064591"/>
                  <a:pt x="2093843" y="1073426"/>
                </a:cubicBezTo>
                <a:cubicBezTo>
                  <a:pt x="2107095" y="1077843"/>
                  <a:pt x="2119631" y="1086678"/>
                  <a:pt x="2133600" y="1086678"/>
                </a:cubicBezTo>
                <a:lnTo>
                  <a:pt x="2199861" y="1086678"/>
                </a:lnTo>
              </a:path>
            </a:pathLst>
          </a:custGeom>
          <a:noFill/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59102" y="656447"/>
            <a:ext cx="2180818" cy="2465551"/>
            <a:chOff x="-84188" y="-49050"/>
            <a:chExt cx="1636205" cy="18498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>
              <a:fillRect/>
            </a:stretch>
          </p:blipFill>
          <p:spPr>
            <a:xfrm>
              <a:off x="502253" y="-49050"/>
              <a:ext cx="1049764" cy="17985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>
              <a:fillRect/>
            </a:stretch>
          </p:blipFill>
          <p:spPr>
            <a:xfrm flipH="1"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339" y="2231410"/>
            <a:ext cx="619016" cy="6190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6" y="4157861"/>
            <a:ext cx="619016" cy="619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4413" r="89970">
                        <a14:foregroundMark x1="14443" y1="57407" x2="19860" y2="61667"/>
                        <a14:foregroundMark x1="17151" y1="55833" x2="22467" y2="61389"/>
                        <a14:foregroundMark x1="22467" y1="61389" x2="23270" y2="61667"/>
                        <a14:foregroundMark x1="7924" y1="69722" x2="9629" y2="75556"/>
                        <a14:foregroundMark x1="6319" y1="73056" x2="6319" y2="73056"/>
                        <a14:foregroundMark x1="4413" y1="74537" x2="5015" y2="75741"/>
                        <a14:foregroundMark x1="16750" y1="57037" x2="24674" y2="58704"/>
                        <a14:foregroundMark x1="13842" y1="55463" x2="19258" y2="56574"/>
                        <a14:foregroundMark x1="22768" y1="52593" x2="26981" y2="56759"/>
                        <a14:foregroundMark x1="23872" y1="52778" x2="26580" y2="57778"/>
                        <a14:foregroundMark x1="24674" y1="56019" x2="27783" y2="63519"/>
                        <a14:foregroundMark x1="11535" y1="60093" x2="14845" y2="67593"/>
                        <a14:foregroundMark x1="12738" y1="60463" x2="17252" y2="66852"/>
                        <a14:foregroundMark x1="17252" y1="66852" x2="18154" y2="67593"/>
                        <a14:foregroundMark x1="22166" y1="58704" x2="29288" y2="67407"/>
                        <a14:foregroundMark x1="37914" y1="56019" x2="41023" y2="64722"/>
                        <a14:foregroundMark x1="41023" y1="64722" x2="41023" y2="64722"/>
                        <a14:foregroundMark x1="42929" y1="55833" x2="46038" y2="64167"/>
                        <a14:foregroundMark x1="46038" y1="60648" x2="48746" y2="69907"/>
                        <a14:foregroundMark x1="48144" y1="64537" x2="45537" y2="73796"/>
                        <a14:foregroundMark x1="45537" y1="73796" x2="45436" y2="73796"/>
                        <a14:foregroundMark x1="20060" y1="70556" x2="38917" y2="73796"/>
                        <a14:foregroundMark x1="29488" y1="71852" x2="40421" y2="73241"/>
                        <a14:foregroundMark x1="34303" y1="73241" x2="45236" y2="7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694" r="34013"/>
          <a:stretch>
            <a:fillRect/>
          </a:stretch>
        </p:blipFill>
        <p:spPr>
          <a:xfrm flipH="1">
            <a:off x="3097643" y="2269502"/>
            <a:ext cx="3305530" cy="495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327E-6 7.86855E-7 L -0.01771 0.26938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134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/>
          <p:cNvSpPr/>
          <p:nvPr/>
        </p:nvSpPr>
        <p:spPr>
          <a:xfrm>
            <a:off x="924560" y="59358"/>
            <a:ext cx="11034857" cy="769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1400" b="1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9122" y="5904115"/>
            <a:ext cx="1061805" cy="953886"/>
            <a:chOff x="-84188" y="-49372"/>
            <a:chExt cx="1772027" cy="185015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30" b="43704" l="36207" r="62608">
                          <a14:foregroundMark x1="48384" y1="4444" x2="58513" y2="6296"/>
                          <a14:foregroundMark x1="50108" y1="2130" x2="54203" y2="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5" r="34065" b="51419"/>
            <a:stretch>
              <a:fillRect/>
            </a:stretch>
          </p:blipFill>
          <p:spPr>
            <a:xfrm flipH="1">
              <a:off x="638075" y="-49372"/>
              <a:ext cx="1049764" cy="17985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2315" l="1724" r="23815">
                          <a14:foregroundMark x1="9052" y1="52963" x2="15194" y2="53611"/>
                          <a14:foregroundMark x1="10129" y1="51759" x2="14655" y2="51759"/>
                          <a14:foregroundMark x1="10668" y1="57315" x2="17888" y2="58519"/>
                          <a14:foregroundMark x1="1724" y1="69352" x2="1724" y2="69352"/>
                          <a14:foregroundMark x1="21444" y1="76296" x2="22198" y2="790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70" t="48703" r="73370" b="2716"/>
            <a:stretch>
              <a:fillRect/>
            </a:stretch>
          </p:blipFill>
          <p:spPr>
            <a:xfrm>
              <a:off x="-84188" y="38500"/>
              <a:ext cx="1028584" cy="1762282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89" b="90000" l="2700" r="91400">
                        <a14:foregroundMark x1="42100" y1="6481" x2="51500" y2="7870"/>
                        <a14:foregroundMark x1="91400" y1="44907" x2="91400" y2="48796"/>
                        <a14:foregroundMark x1="79200" y1="82685" x2="89000" y2="81852"/>
                        <a14:foregroundMark x1="5500" y1="85185" x2="11600" y2="85185"/>
                        <a14:foregroundMark x1="10700" y1="86389" x2="38100" y2="84074"/>
                        <a14:foregroundMark x1="38100" y1="84074" x2="39000" y2="84074"/>
                        <a14:foregroundMark x1="2700" y1="84074" x2="2700" y2="8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38" y="5795767"/>
            <a:ext cx="841279" cy="90858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39521" y="173206"/>
            <a:ext cx="10719896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toán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theo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tóm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tắt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sau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rồi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giải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toán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đó</a:t>
            </a:r>
            <a:r>
              <a:rPr lang="en-US" sz="3200" b="1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defTabSz="914400">
              <a:defRPr/>
            </a:pPr>
            <a:endParaRPr lang="en-US" sz="3200" b="1" kern="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04786" y="12808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ngô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31810" y="1837578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Bao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gạo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453624" y="1408287"/>
            <a:ext cx="2147777" cy="182679"/>
            <a:chOff x="3051544" y="3800176"/>
            <a:chExt cx="2147777" cy="182679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453624" y="2093573"/>
            <a:ext cx="3156983" cy="182679"/>
            <a:chOff x="3040911" y="3800176"/>
            <a:chExt cx="3156983" cy="182679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4897534" y="97958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30 kg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453624" y="1523457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612034" y="1564348"/>
            <a:ext cx="0" cy="57011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/>
          <p:cNvSpPr/>
          <p:nvPr/>
        </p:nvSpPr>
        <p:spPr>
          <a:xfrm rot="5400000">
            <a:off x="7010978" y="1501767"/>
            <a:ext cx="179421" cy="99857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22667" y="147595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10 kg</a:t>
            </a:r>
          </a:p>
        </p:txBody>
      </p:sp>
      <p:sp>
        <p:nvSpPr>
          <p:cNvPr id="62" name="Left Brace 61"/>
          <p:cNvSpPr/>
          <p:nvPr/>
        </p:nvSpPr>
        <p:spPr>
          <a:xfrm rot="10800000">
            <a:off x="7698157" y="1323610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98157" y="161857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+mj-lt"/>
              </a:rPr>
              <a:t>? </a:t>
            </a:r>
            <a:r>
              <a:rPr lang="en-US" sz="2400" b="1" dirty="0">
                <a:solidFill>
                  <a:srgbClr val="1D2542"/>
                </a:solidFill>
                <a:latin typeface="+mj-lt"/>
              </a:rPr>
              <a:t>kg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25777" y="2435031"/>
            <a:ext cx="315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>
                <a:latin typeface="+mj-lt"/>
              </a:rPr>
              <a:t>Bài</a:t>
            </a:r>
            <a:r>
              <a:rPr lang="en-US" sz="3200" b="1" i="1" u="sng" dirty="0">
                <a:latin typeface="+mj-lt"/>
              </a:rPr>
              <a:t> </a:t>
            </a:r>
            <a:r>
              <a:rPr lang="en-US" sz="3200" b="1" i="1" u="sng" dirty="0" err="1">
                <a:latin typeface="+mj-lt"/>
              </a:rPr>
              <a:t>giải</a:t>
            </a:r>
            <a:r>
              <a:rPr lang="en-US" sz="3200" b="1" i="1" u="sng" dirty="0">
                <a:latin typeface="+mj-lt"/>
              </a:rPr>
              <a:t>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89620" y="3185447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+mj-lt"/>
              </a:rPr>
              <a:t>Bao gạo nặng số kg là: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01380" y="388677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30 + 10 = 40 (kg)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01380" y="4468845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Cả hai bao nặng số kg là:</a:t>
            </a:r>
            <a:endParaRPr lang="en-US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1380" y="5011378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30 + 40 = 70 (kg)</a:t>
            </a:r>
            <a:endParaRPr lang="en-US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12383" y="5551206"/>
            <a:ext cx="7735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Đáp số: 70 kg</a:t>
            </a:r>
            <a:endParaRPr lang="en-US" sz="3200" b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 bldLvl="0" animBg="1"/>
      <p:bldP spid="61" grpId="0"/>
      <p:bldP spid="62" grpId="0" bldLvl="0" animBg="1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Widescreen</PresentationFormat>
  <Paragraphs>39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Nhật Lệ lô</cp:lastModifiedBy>
  <cp:revision>2</cp:revision>
  <dcterms:created xsi:type="dcterms:W3CDTF">2023-11-07T02:19:04Z</dcterms:created>
  <dcterms:modified xsi:type="dcterms:W3CDTF">2025-11-24T03:05:20Z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914A5CA2E3A64AFFAF102EAE3F53B1C3_11</vt:lpwstr>
  </property>
  <property fmtid="{D5CDD505-2E9C-101B-9397-08002B2CF9AE}" pid="3" name="KSOProductBuildVer">
    <vt:lpwstr>1033-12.2.0.13266</vt:lpwstr>
  </property>
</Properties>
</file>