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257" r:id="rId5"/>
    <p:sldId id="259" r:id="rId6"/>
    <p:sldId id="286" r:id="rId7"/>
    <p:sldId id="307" r:id="rId8"/>
    <p:sldId id="284" r:id="rId9"/>
    <p:sldId id="308" r:id="rId10"/>
    <p:sldId id="309" r:id="rId11"/>
    <p:sldId id="287" r:id="rId12"/>
    <p:sldId id="310" r:id="rId13"/>
    <p:sldId id="288" r:id="rId14"/>
    <p:sldId id="285" r:id="rId15"/>
    <p:sldId id="289" r:id="rId16"/>
    <p:sldId id="297" r:id="rId17"/>
    <p:sldId id="311" r:id="rId18"/>
    <p:sldId id="299" r:id="rId19"/>
    <p:sldId id="271" r:id="rId20"/>
    <p:sldId id="312" r:id="rId21"/>
    <p:sldId id="313" r:id="rId22"/>
    <p:sldId id="314" r:id="rId23"/>
    <p:sldId id="315" r:id="rId24"/>
    <p:sldId id="316" r:id="rId25"/>
    <p:sldId id="317" r:id="rId26"/>
    <p:sldId id="319" r:id="rId27"/>
    <p:sldId id="320" r:id="rId28"/>
    <p:sldId id="318" r:id="rId29"/>
    <p:sldId id="306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58" d="100"/>
          <a:sy n="58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92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9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2022/10/1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9.gif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slide" Target="slide5.xml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9.png"/><Relationship Id="rId4" Type="http://schemas.openxmlformats.org/officeDocument/2006/relationships/image" Target="../media/image30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E63743-AC0E-4A14-9355-105F85C95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47" y="-13308"/>
            <a:ext cx="1516284" cy="1516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6BBF2C-C51E-4A4F-9B87-284178177925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ABC56-1C07-47B8-8C08-8CA917C75776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616</Words>
  <Application>Microsoft Office PowerPoint</Application>
  <PresentationFormat>Widescreen</PresentationFormat>
  <Paragraphs>136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SVN-Shintia Scriptca</vt:lpstr>
      <vt:lpstr>UTM Ong Do Gia</vt:lpstr>
      <vt:lpstr>印品黑体</vt:lpstr>
      <vt:lpstr>Arial</vt:lpstr>
      <vt:lpstr>Calibri</vt:lpstr>
      <vt:lpstr>Calibri Light</vt:lpstr>
      <vt:lpstr>Coiny</vt:lpstr>
      <vt:lpstr>Pattaya</vt:lpstr>
      <vt:lpstr>Times New Roman</vt:lpstr>
      <vt:lpstr>Office 主题</vt:lpstr>
      <vt:lpstr>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54</cp:revision>
  <dcterms:created xsi:type="dcterms:W3CDTF">2022-07-25T07:57:40Z</dcterms:created>
  <dcterms:modified xsi:type="dcterms:W3CDTF">2022-09-30T23:52:29Z</dcterms:modified>
</cp:coreProperties>
</file>