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70" r:id="rId2"/>
    <p:sldId id="353" r:id="rId3"/>
    <p:sldId id="471" r:id="rId4"/>
    <p:sldId id="479" r:id="rId5"/>
    <p:sldId id="475" r:id="rId6"/>
    <p:sldId id="491" r:id="rId7"/>
    <p:sldId id="480" r:id="rId8"/>
    <p:sldId id="492" r:id="rId9"/>
    <p:sldId id="493" r:id="rId10"/>
    <p:sldId id="477" r:id="rId11"/>
    <p:sldId id="476" r:id="rId12"/>
    <p:sldId id="494" r:id="rId13"/>
    <p:sldId id="4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A4096-86E5-4D8F-8804-B3F4E910E008}"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FC4CE-6DA9-4C16-8551-5296684B3083}" type="slidenum">
              <a:rPr lang="en-US" smtClean="0"/>
              <a:t>‹#›</a:t>
            </a:fld>
            <a:endParaRPr lang="en-US"/>
          </a:p>
        </p:txBody>
      </p:sp>
    </p:spTree>
    <p:extLst>
      <p:ext uri="{BB962C8B-B14F-4D97-AF65-F5344CB8AC3E}">
        <p14:creationId xmlns:p14="http://schemas.microsoft.com/office/powerpoint/2010/main" val="139402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0791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228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933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0155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0041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64469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480300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460948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7157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67819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136209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26213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081472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52549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126072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66997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977812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a:extLst>
              <a:ext uri="{FF2B5EF4-FFF2-40B4-BE49-F238E27FC236}">
                <a16:creationId xmlns:a16="http://schemas.microsoft.com/office/drawing/2014/main" id="{1FBB072A-B0C8-434F-94D6-F5EAC58C015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0810" y="66260"/>
            <a:ext cx="1241265" cy="1241265"/>
          </a:xfrm>
          <a:prstGeom prst="rect">
            <a:avLst/>
          </a:prstGeom>
        </p:spPr>
      </p:pic>
    </p:spTree>
    <p:extLst>
      <p:ext uri="{BB962C8B-B14F-4D97-AF65-F5344CB8AC3E}">
        <p14:creationId xmlns:p14="http://schemas.microsoft.com/office/powerpoint/2010/main" val="3537326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microsoft.com/office/2007/relationships/hdphoto" Target="../media/hdphoto3.wdp"/><Relationship Id="rId4" Type="http://schemas.openxmlformats.org/officeDocument/2006/relationships/image" Target="../media/image2.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圆角矩形 1">
            <a:extLst>
              <a:ext uri="{FF2B5EF4-FFF2-40B4-BE49-F238E27FC236}">
                <a16:creationId xmlns:a16="http://schemas.microsoft.com/office/drawing/2014/main" id="{5E58772C-DF0C-46F5-9A8F-DE45BCDCC777}"/>
              </a:ext>
            </a:extLst>
          </p:cNvPr>
          <p:cNvSpPr/>
          <p:nvPr/>
        </p:nvSpPr>
        <p:spPr>
          <a:xfrm>
            <a:off x="3052814" y="0"/>
            <a:ext cx="6816725" cy="700405"/>
          </a:xfrm>
          <a:prstGeom prst="roundRect">
            <a:avLst>
              <a:gd name="adj" fmla="val 50000"/>
            </a:avLst>
          </a:prstGeom>
          <a:solidFill>
            <a:srgbClr val="FFECB0"/>
          </a:solidFill>
          <a:ln w="12700" cap="flat" cmpd="sng" algn="ctr">
            <a:solidFill>
              <a:srgbClr val="FFC000">
                <a:lumMod val="75000"/>
              </a:srgbClr>
            </a:solidFill>
            <a:prstDash val="solid"/>
            <a:miter lim="800000"/>
          </a:ln>
          <a:effectLst/>
        </p:spPr>
        <p:txBody>
          <a:bodyPr rtlCol="0" anchor="ctr"/>
          <a:lstStyle/>
          <a:p>
            <a:pPr algn="ctr">
              <a:defRPr/>
            </a:pPr>
            <a:r>
              <a:rPr lang="en-US" altLang="zh-CN" sz="4000" kern="0" dirty="0" err="1">
                <a:solidFill>
                  <a:prstClr val="black"/>
                </a:solidFill>
                <a:latin typeface="Calibri" panose="020F0502020204030204" charset="0"/>
                <a:ea typeface="FZHei-B01S" panose="03000509000000000000" pitchFamily="65" charset="-122"/>
                <a:cs typeface="Calibri" panose="020F0502020204030204" charset="0"/>
                <a:sym typeface="+mn-lt"/>
              </a:rPr>
              <a:t>Thứ</a:t>
            </a:r>
            <a:r>
              <a:rPr lang="en-US" altLang="zh-CN" sz="4000" kern="0" dirty="0">
                <a:solidFill>
                  <a:prstClr val="black"/>
                </a:solidFill>
                <a:latin typeface="Calibri" panose="020F0502020204030204" charset="0"/>
                <a:ea typeface="FZHei-B01S" panose="03000509000000000000" pitchFamily="65" charset="-122"/>
                <a:cs typeface="Calibri" panose="020F0502020204030204" charset="0"/>
                <a:sym typeface="+mn-lt"/>
              </a:rPr>
              <a:t> ... </a:t>
            </a:r>
            <a:r>
              <a:rPr lang="en-US" altLang="zh-CN" sz="4000" kern="0" dirty="0" err="1">
                <a:solidFill>
                  <a:prstClr val="black"/>
                </a:solidFill>
                <a:latin typeface="Calibri" panose="020F0502020204030204" charset="0"/>
                <a:ea typeface="FZHei-B01S" panose="03000509000000000000" pitchFamily="65" charset="-122"/>
                <a:cs typeface="Calibri" panose="020F0502020204030204" charset="0"/>
                <a:sym typeface="+mn-lt"/>
              </a:rPr>
              <a:t>ngày</a:t>
            </a:r>
            <a:r>
              <a:rPr lang="en-US" altLang="zh-CN" sz="4000" kern="0" dirty="0">
                <a:solidFill>
                  <a:prstClr val="black"/>
                </a:solidFill>
                <a:latin typeface="Calibri" panose="020F0502020204030204" charset="0"/>
                <a:ea typeface="FZHei-B01S" panose="03000509000000000000" pitchFamily="65" charset="-122"/>
                <a:cs typeface="Calibri" panose="020F0502020204030204" charset="0"/>
                <a:sym typeface="+mn-lt"/>
              </a:rPr>
              <a:t> ... </a:t>
            </a:r>
            <a:r>
              <a:rPr lang="en-US" altLang="zh-CN" sz="4000" kern="0" dirty="0" err="1">
                <a:solidFill>
                  <a:prstClr val="black"/>
                </a:solidFill>
                <a:latin typeface="Calibri" panose="020F0502020204030204" charset="0"/>
                <a:ea typeface="FZHei-B01S" panose="03000509000000000000" pitchFamily="65" charset="-122"/>
                <a:cs typeface="Calibri" panose="020F0502020204030204" charset="0"/>
                <a:sym typeface="+mn-lt"/>
              </a:rPr>
              <a:t>tháng</a:t>
            </a:r>
            <a:r>
              <a:rPr lang="en-US" altLang="zh-CN" sz="4000" kern="0" dirty="0">
                <a:solidFill>
                  <a:prstClr val="black"/>
                </a:solidFill>
                <a:latin typeface="Calibri" panose="020F0502020204030204" charset="0"/>
                <a:ea typeface="FZHei-B01S" panose="03000509000000000000" pitchFamily="65" charset="-122"/>
                <a:cs typeface="Calibri" panose="020F0502020204030204" charset="0"/>
                <a:sym typeface="+mn-lt"/>
              </a:rPr>
              <a:t> ... </a:t>
            </a:r>
            <a:r>
              <a:rPr lang="en-US" altLang="zh-CN" sz="4000" kern="0" dirty="0" err="1">
                <a:solidFill>
                  <a:prstClr val="black"/>
                </a:solidFill>
                <a:latin typeface="Calibri" panose="020F0502020204030204" charset="0"/>
                <a:ea typeface="FZHei-B01S" panose="03000509000000000000" pitchFamily="65" charset="-122"/>
                <a:cs typeface="Calibri" panose="020F0502020204030204" charset="0"/>
                <a:sym typeface="+mn-lt"/>
              </a:rPr>
              <a:t>năm</a:t>
            </a:r>
            <a:r>
              <a:rPr lang="en-US" altLang="zh-CN" sz="4000" kern="0" dirty="0">
                <a:solidFill>
                  <a:prstClr val="black"/>
                </a:solidFill>
                <a:latin typeface="Calibri" panose="020F0502020204030204" charset="0"/>
                <a:ea typeface="FZHei-B01S" panose="03000509000000000000" pitchFamily="65" charset="-122"/>
                <a:cs typeface="Calibri" panose="020F0502020204030204" charset="0"/>
                <a:sym typeface="+mn-lt"/>
              </a:rPr>
              <a:t> ….</a:t>
            </a:r>
          </a:p>
        </p:txBody>
      </p:sp>
      <p:pic>
        <p:nvPicPr>
          <p:cNvPr id="8" name="Picture 7">
            <a:extLst>
              <a:ext uri="{FF2B5EF4-FFF2-40B4-BE49-F238E27FC236}">
                <a16:creationId xmlns:a16="http://schemas.microsoft.com/office/drawing/2014/main" id="{D1A502C6-7F68-4A13-80BB-FB1A72CE3AEB}"/>
              </a:ext>
            </a:extLst>
          </p:cNvPr>
          <p:cNvPicPr>
            <a:picLocks noChangeAspect="1"/>
          </p:cNvPicPr>
          <p:nvPr/>
        </p:nvPicPr>
        <p:blipFill>
          <a:blip r:embed="rId4"/>
          <a:stretch>
            <a:fillRect/>
          </a:stretch>
        </p:blipFill>
        <p:spPr>
          <a:xfrm>
            <a:off x="1916830" y="1744313"/>
            <a:ext cx="8358340" cy="1956986"/>
          </a:xfrm>
          <a:prstGeom prst="rect">
            <a:avLst/>
          </a:prstGeom>
        </p:spPr>
      </p:pic>
      <p:pic>
        <p:nvPicPr>
          <p:cNvPr id="11" name="Picture 10">
            <a:extLst>
              <a:ext uri="{FF2B5EF4-FFF2-40B4-BE49-F238E27FC236}">
                <a16:creationId xmlns:a16="http://schemas.microsoft.com/office/drawing/2014/main" id="{0817EE0C-74DB-439C-8BD7-D61067FB8F14}"/>
              </a:ext>
            </a:extLst>
          </p:cNvPr>
          <p:cNvPicPr/>
          <p:nvPr/>
        </p:nvPicPr>
        <p:blipFill>
          <a:blip r:embed="rId5">
            <a:clrChange>
              <a:clrFrom>
                <a:srgbClr val="F5F5F5">
                  <a:alpha val="100000"/>
                </a:srgbClr>
              </a:clrFrom>
              <a:clrTo>
                <a:srgbClr val="F5F5F5">
                  <a:alpha val="100000"/>
                  <a:alpha val="0"/>
                </a:srgbClr>
              </a:clrTo>
            </a:clrChange>
          </a:blip>
          <a:srcRect t="43206" r="422" b="9687"/>
          <a:stretch>
            <a:fillRect/>
          </a:stretch>
        </p:blipFill>
        <p:spPr>
          <a:xfrm>
            <a:off x="4068910" y="700405"/>
            <a:ext cx="4245610" cy="1057275"/>
          </a:xfrm>
          <a:prstGeom prst="rect">
            <a:avLst/>
          </a:prstGeom>
          <a:noFill/>
          <a:ln w="9525">
            <a:noFill/>
          </a:ln>
        </p:spPr>
      </p:pic>
      <p:pic>
        <p:nvPicPr>
          <p:cNvPr id="12" name="Picture 11">
            <a:extLst>
              <a:ext uri="{FF2B5EF4-FFF2-40B4-BE49-F238E27FC236}">
                <a16:creationId xmlns:a16="http://schemas.microsoft.com/office/drawing/2014/main" id="{BF7CFF96-B7F8-49E3-BFBC-1F1DA4C71D70}"/>
              </a:ext>
            </a:extLst>
          </p:cNvPr>
          <p:cNvPicPr>
            <a:picLocks noChangeAspect="1"/>
          </p:cNvPicPr>
          <p:nvPr/>
        </p:nvPicPr>
        <p:blipFill>
          <a:blip r:embed="rId6"/>
          <a:stretch>
            <a:fillRect/>
          </a:stretch>
        </p:blipFill>
        <p:spPr>
          <a:xfrm>
            <a:off x="4607831" y="982655"/>
            <a:ext cx="3706689" cy="859611"/>
          </a:xfrm>
          <a:prstGeom prst="rect">
            <a:avLst/>
          </a:prstGeom>
        </p:spPr>
      </p:pic>
      <p:pic>
        <p:nvPicPr>
          <p:cNvPr id="3" name="Picture 2">
            <a:extLst>
              <a:ext uri="{FF2B5EF4-FFF2-40B4-BE49-F238E27FC236}">
                <a16:creationId xmlns:a16="http://schemas.microsoft.com/office/drawing/2014/main" id="{30C36D17-A112-4F9B-A874-7F9EE76727C4}"/>
              </a:ext>
            </a:extLst>
          </p:cNvPr>
          <p:cNvPicPr>
            <a:picLocks noChangeAspect="1"/>
          </p:cNvPicPr>
          <p:nvPr/>
        </p:nvPicPr>
        <p:blipFill>
          <a:blip r:embed="rId7"/>
          <a:stretch>
            <a:fillRect/>
          </a:stretch>
        </p:blipFill>
        <p:spPr>
          <a:xfrm>
            <a:off x="4650506" y="3599946"/>
            <a:ext cx="1810669" cy="859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0" y="0"/>
            <a:ext cx="12192000" cy="6858000"/>
            <a:chOff x="0" y="0"/>
            <a:chExt cx="12192000" cy="685800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矩形 40"/>
            <p:cNvSpPr/>
            <p:nvPr/>
          </p:nvSpPr>
          <p:spPr>
            <a:xfrm>
              <a:off x="251642" y="216678"/>
              <a:ext cx="11724458" cy="646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
        <p:nvSpPr>
          <p:cNvPr id="34" name="TextBox 33">
            <a:extLst>
              <a:ext uri="{FF2B5EF4-FFF2-40B4-BE49-F238E27FC236}">
                <a16:creationId xmlns:a16="http://schemas.microsoft.com/office/drawing/2014/main" id="{80E67178-3557-4B1B-9A14-346D9DA0BE3F}"/>
              </a:ext>
            </a:extLst>
          </p:cNvPr>
          <p:cNvSpPr txBox="1"/>
          <p:nvPr/>
        </p:nvSpPr>
        <p:spPr>
          <a:xfrm>
            <a:off x="2818005" y="1547087"/>
            <a:ext cx="7374209" cy="769441"/>
          </a:xfrm>
          <a:custGeom>
            <a:avLst/>
            <a:gdLst>
              <a:gd name="connsiteX0" fmla="*/ 0 w 7374209"/>
              <a:gd name="connsiteY0" fmla="*/ 0 h 769441"/>
              <a:gd name="connsiteX1" fmla="*/ 7374209 w 7374209"/>
              <a:gd name="connsiteY1" fmla="*/ 0 h 769441"/>
              <a:gd name="connsiteX2" fmla="*/ 7374209 w 7374209"/>
              <a:gd name="connsiteY2" fmla="*/ 769441 h 769441"/>
              <a:gd name="connsiteX3" fmla="*/ 0 w 7374209"/>
              <a:gd name="connsiteY3" fmla="*/ 769441 h 769441"/>
              <a:gd name="connsiteX4" fmla="*/ 0 w 737420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09" h="769441" fill="none" extrusionOk="0">
                <a:moveTo>
                  <a:pt x="0" y="0"/>
                </a:moveTo>
                <a:cubicBezTo>
                  <a:pt x="2315146" y="5222"/>
                  <a:pt x="6207752" y="24918"/>
                  <a:pt x="7374209" y="0"/>
                </a:cubicBezTo>
                <a:cubicBezTo>
                  <a:pt x="7382262" y="136447"/>
                  <a:pt x="7341829" y="415250"/>
                  <a:pt x="7374209" y="769441"/>
                </a:cubicBezTo>
                <a:cubicBezTo>
                  <a:pt x="3960295" y="604680"/>
                  <a:pt x="1548299" y="887591"/>
                  <a:pt x="0" y="769441"/>
                </a:cubicBezTo>
                <a:cubicBezTo>
                  <a:pt x="-63285" y="415593"/>
                  <a:pt x="-48607" y="149513"/>
                  <a:pt x="0" y="0"/>
                </a:cubicBezTo>
                <a:close/>
              </a:path>
              <a:path w="7374209" h="769441" stroke="0" extrusionOk="0">
                <a:moveTo>
                  <a:pt x="0" y="0"/>
                </a:moveTo>
                <a:cubicBezTo>
                  <a:pt x="3548545" y="11849"/>
                  <a:pt x="4865833" y="-161459"/>
                  <a:pt x="7374209" y="0"/>
                </a:cubicBezTo>
                <a:cubicBezTo>
                  <a:pt x="7425626" y="236383"/>
                  <a:pt x="7409981" y="641266"/>
                  <a:pt x="7374209" y="769441"/>
                </a:cubicBezTo>
                <a:cubicBezTo>
                  <a:pt x="5550665" y="623581"/>
                  <a:pt x="2174121" y="691117"/>
                  <a:pt x="0" y="769441"/>
                </a:cubicBezTo>
                <a:cubicBezTo>
                  <a:pt x="63536" y="508616"/>
                  <a:pt x="33017" y="312939"/>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4400" dirty="0" err="1">
                <a:solidFill>
                  <a:srgbClr val="FF0066"/>
                </a:solidFill>
                <a:latin typeface="Arial" panose="020B0604020202020204" pitchFamily="34" charset="0"/>
                <a:cs typeface="Arial" panose="020B0604020202020204" pitchFamily="34" charset="0"/>
              </a:rPr>
              <a:t>Thời</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gian</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thành</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lập</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trường</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pic>
        <p:nvPicPr>
          <p:cNvPr id="35" name="Picture 34" descr="https://i.pinimg.com/564x/3b/10/37/3b1037fde6f90055ff49d688133d9c45.jpg">
            <a:extLst>
              <a:ext uri="{FF2B5EF4-FFF2-40B4-BE49-F238E27FC236}">
                <a16:creationId xmlns:a16="http://schemas.microsoft.com/office/drawing/2014/main" id="{5769F6BB-B714-43B6-ABE7-9488636FE96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912844" y="2199728"/>
            <a:ext cx="5362575" cy="403273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F53A0D6-C8FE-42A8-AA3F-B5112A184DFF}"/>
              </a:ext>
            </a:extLst>
          </p:cNvPr>
          <p:cNvSpPr txBox="1"/>
          <p:nvPr/>
        </p:nvSpPr>
        <p:spPr>
          <a:xfrm>
            <a:off x="3081454" y="2720009"/>
            <a:ext cx="8605024" cy="707886"/>
          </a:xfrm>
          <a:custGeom>
            <a:avLst/>
            <a:gdLst>
              <a:gd name="connsiteX0" fmla="*/ 0 w 8605024"/>
              <a:gd name="connsiteY0" fmla="*/ 0 h 707886"/>
              <a:gd name="connsiteX1" fmla="*/ 8605024 w 8605024"/>
              <a:gd name="connsiteY1" fmla="*/ 0 h 707886"/>
              <a:gd name="connsiteX2" fmla="*/ 8605024 w 8605024"/>
              <a:gd name="connsiteY2" fmla="*/ 707886 h 707886"/>
              <a:gd name="connsiteX3" fmla="*/ 0 w 8605024"/>
              <a:gd name="connsiteY3" fmla="*/ 707886 h 707886"/>
              <a:gd name="connsiteX4" fmla="*/ 0 w 8605024"/>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024" h="707886" fill="none" extrusionOk="0">
                <a:moveTo>
                  <a:pt x="0" y="0"/>
                </a:moveTo>
                <a:cubicBezTo>
                  <a:pt x="3072624" y="5222"/>
                  <a:pt x="7638071" y="24918"/>
                  <a:pt x="8605024" y="0"/>
                </a:cubicBezTo>
                <a:cubicBezTo>
                  <a:pt x="8664434" y="312948"/>
                  <a:pt x="8606933" y="396148"/>
                  <a:pt x="8605024" y="707886"/>
                </a:cubicBezTo>
                <a:cubicBezTo>
                  <a:pt x="7134459" y="543125"/>
                  <a:pt x="2107064" y="826036"/>
                  <a:pt x="0" y="707886"/>
                </a:cubicBezTo>
                <a:cubicBezTo>
                  <a:pt x="-25096" y="447386"/>
                  <a:pt x="-54860" y="82424"/>
                  <a:pt x="0" y="0"/>
                </a:cubicBezTo>
                <a:close/>
              </a:path>
              <a:path w="8605024" h="707886" stroke="0" extrusionOk="0">
                <a:moveTo>
                  <a:pt x="0" y="0"/>
                </a:moveTo>
                <a:cubicBezTo>
                  <a:pt x="1158740" y="11849"/>
                  <a:pt x="6779935" y="-161459"/>
                  <a:pt x="8605024" y="0"/>
                </a:cubicBezTo>
                <a:cubicBezTo>
                  <a:pt x="8651340" y="266683"/>
                  <a:pt x="8613786" y="423695"/>
                  <a:pt x="8605024" y="707886"/>
                </a:cubicBezTo>
                <a:cubicBezTo>
                  <a:pt x="5454790" y="562026"/>
                  <a:pt x="2779870" y="629562"/>
                  <a:pt x="0" y="707886"/>
                </a:cubicBezTo>
                <a:cubicBezTo>
                  <a:pt x="62918" y="356284"/>
                  <a:pt x="-6891" y="34569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4000" dirty="0" err="1">
                <a:solidFill>
                  <a:srgbClr val="FF0066"/>
                </a:solidFill>
                <a:latin typeface="Arial" panose="020B0604020202020204" pitchFamily="34" charset="0"/>
                <a:cs typeface="Arial" panose="020B0604020202020204" pitchFamily="34" charset="0"/>
              </a:rPr>
              <a:t>Các</a:t>
            </a:r>
            <a:r>
              <a:rPr lang="en-US" sz="4000" dirty="0">
                <a:solidFill>
                  <a:srgbClr val="FF0066"/>
                </a:solidFill>
                <a:latin typeface="Arial" panose="020B0604020202020204" pitchFamily="34" charset="0"/>
                <a:cs typeface="Arial" panose="020B0604020202020204" pitchFamily="34" charset="0"/>
              </a:rPr>
              <a:t> </a:t>
            </a:r>
            <a:r>
              <a:rPr lang="en-US" sz="4000" dirty="0" err="1">
                <a:solidFill>
                  <a:srgbClr val="FF0066"/>
                </a:solidFill>
                <a:latin typeface="Arial" panose="020B0604020202020204" pitchFamily="34" charset="0"/>
                <a:cs typeface="Arial" panose="020B0604020202020204" pitchFamily="34" charset="0"/>
              </a:rPr>
              <a:t>danh</a:t>
            </a:r>
            <a:r>
              <a:rPr lang="en-US" sz="4000" dirty="0">
                <a:solidFill>
                  <a:srgbClr val="FF0066"/>
                </a:solidFill>
                <a:latin typeface="Arial" panose="020B0604020202020204" pitchFamily="34" charset="0"/>
                <a:cs typeface="Arial" panose="020B0604020202020204" pitchFamily="34" charset="0"/>
              </a:rPr>
              <a:t> </a:t>
            </a:r>
            <a:r>
              <a:rPr lang="en-US" sz="4000" dirty="0" err="1">
                <a:solidFill>
                  <a:srgbClr val="FF0066"/>
                </a:solidFill>
                <a:latin typeface="Arial" panose="020B0604020202020204" pitchFamily="34" charset="0"/>
                <a:cs typeface="Arial" panose="020B0604020202020204" pitchFamily="34" charset="0"/>
              </a:rPr>
              <a:t>hiệu</a:t>
            </a:r>
            <a:r>
              <a:rPr lang="en-US" sz="4000" dirty="0">
                <a:solidFill>
                  <a:srgbClr val="FF0066"/>
                </a:solidFill>
                <a:latin typeface="Arial" panose="020B0604020202020204" pitchFamily="34" charset="0"/>
                <a:cs typeface="Arial" panose="020B0604020202020204" pitchFamily="34" charset="0"/>
              </a:rPr>
              <a:t> </a:t>
            </a:r>
            <a:r>
              <a:rPr lang="en-US" sz="4000" dirty="0" err="1">
                <a:solidFill>
                  <a:srgbClr val="FF0066"/>
                </a:solidFill>
                <a:latin typeface="Arial" panose="020B0604020202020204" pitchFamily="34" charset="0"/>
                <a:cs typeface="Arial" panose="020B0604020202020204" pitchFamily="34" charset="0"/>
              </a:rPr>
              <a:t>nhà</a:t>
            </a:r>
            <a:r>
              <a:rPr lang="en-US" sz="4000" dirty="0">
                <a:solidFill>
                  <a:srgbClr val="FF0066"/>
                </a:solidFill>
                <a:latin typeface="Arial" panose="020B0604020202020204" pitchFamily="34" charset="0"/>
                <a:cs typeface="Arial" panose="020B0604020202020204" pitchFamily="34" charset="0"/>
              </a:rPr>
              <a:t> </a:t>
            </a:r>
            <a:r>
              <a:rPr lang="en-US" sz="4000" dirty="0" err="1">
                <a:solidFill>
                  <a:srgbClr val="FF0066"/>
                </a:solidFill>
                <a:latin typeface="Arial" panose="020B0604020202020204" pitchFamily="34" charset="0"/>
                <a:cs typeface="Arial" panose="020B0604020202020204" pitchFamily="34" charset="0"/>
              </a:rPr>
              <a:t>trường</a:t>
            </a:r>
            <a:r>
              <a:rPr lang="en-US" sz="4000" dirty="0">
                <a:solidFill>
                  <a:srgbClr val="FF0066"/>
                </a:solidFill>
                <a:latin typeface="Arial" panose="020B0604020202020204" pitchFamily="34" charset="0"/>
                <a:cs typeface="Arial" panose="020B0604020202020204" pitchFamily="34" charset="0"/>
              </a:rPr>
              <a:t> </a:t>
            </a:r>
            <a:r>
              <a:rPr lang="en-US" sz="4000" dirty="0" err="1">
                <a:solidFill>
                  <a:srgbClr val="FF0066"/>
                </a:solidFill>
                <a:latin typeface="Arial" panose="020B0604020202020204" pitchFamily="34" charset="0"/>
                <a:cs typeface="Arial" panose="020B0604020202020204" pitchFamily="34" charset="0"/>
              </a:rPr>
              <a:t>đạt</a:t>
            </a:r>
            <a:r>
              <a:rPr lang="en-US" sz="4000" dirty="0">
                <a:solidFill>
                  <a:srgbClr val="FF0066"/>
                </a:solidFill>
                <a:latin typeface="Arial" panose="020B0604020202020204" pitchFamily="34" charset="0"/>
                <a:cs typeface="Arial" panose="020B0604020202020204" pitchFamily="34" charset="0"/>
              </a:rPr>
              <a:t> </a:t>
            </a:r>
            <a:r>
              <a:rPr lang="en-US" sz="4000" dirty="0" err="1">
                <a:solidFill>
                  <a:srgbClr val="FF0066"/>
                </a:solidFill>
                <a:latin typeface="Arial" panose="020B0604020202020204" pitchFamily="34" charset="0"/>
                <a:cs typeface="Arial" panose="020B0604020202020204" pitchFamily="34" charset="0"/>
              </a:rPr>
              <a:t>được</a:t>
            </a:r>
            <a:endParaRPr lang="vi-VN" sz="4000" dirty="0">
              <a:solidFill>
                <a:srgbClr val="FF006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8EB4073-768D-4F77-A4AE-1F43967901E5}"/>
              </a:ext>
            </a:extLst>
          </p:cNvPr>
          <p:cNvSpPr txBox="1"/>
          <p:nvPr/>
        </p:nvSpPr>
        <p:spPr>
          <a:xfrm>
            <a:off x="3721254" y="3831376"/>
            <a:ext cx="7374209" cy="769441"/>
          </a:xfrm>
          <a:custGeom>
            <a:avLst/>
            <a:gdLst>
              <a:gd name="connsiteX0" fmla="*/ 0 w 7374209"/>
              <a:gd name="connsiteY0" fmla="*/ 0 h 769441"/>
              <a:gd name="connsiteX1" fmla="*/ 7374209 w 7374209"/>
              <a:gd name="connsiteY1" fmla="*/ 0 h 769441"/>
              <a:gd name="connsiteX2" fmla="*/ 7374209 w 7374209"/>
              <a:gd name="connsiteY2" fmla="*/ 769441 h 769441"/>
              <a:gd name="connsiteX3" fmla="*/ 0 w 7374209"/>
              <a:gd name="connsiteY3" fmla="*/ 769441 h 769441"/>
              <a:gd name="connsiteX4" fmla="*/ 0 w 737420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09" h="769441" fill="none" extrusionOk="0">
                <a:moveTo>
                  <a:pt x="0" y="0"/>
                </a:moveTo>
                <a:cubicBezTo>
                  <a:pt x="2315146" y="5222"/>
                  <a:pt x="6207752" y="24918"/>
                  <a:pt x="7374209" y="0"/>
                </a:cubicBezTo>
                <a:cubicBezTo>
                  <a:pt x="7382262" y="136447"/>
                  <a:pt x="7341829" y="415250"/>
                  <a:pt x="7374209" y="769441"/>
                </a:cubicBezTo>
                <a:cubicBezTo>
                  <a:pt x="3960295" y="604680"/>
                  <a:pt x="1548299" y="887591"/>
                  <a:pt x="0" y="769441"/>
                </a:cubicBezTo>
                <a:cubicBezTo>
                  <a:pt x="-63285" y="415593"/>
                  <a:pt x="-48607" y="149513"/>
                  <a:pt x="0" y="0"/>
                </a:cubicBezTo>
                <a:close/>
              </a:path>
              <a:path w="7374209" h="769441" stroke="0" extrusionOk="0">
                <a:moveTo>
                  <a:pt x="0" y="0"/>
                </a:moveTo>
                <a:cubicBezTo>
                  <a:pt x="3548545" y="11849"/>
                  <a:pt x="4865833" y="-161459"/>
                  <a:pt x="7374209" y="0"/>
                </a:cubicBezTo>
                <a:cubicBezTo>
                  <a:pt x="7425626" y="236383"/>
                  <a:pt x="7409981" y="641266"/>
                  <a:pt x="7374209" y="769441"/>
                </a:cubicBezTo>
                <a:cubicBezTo>
                  <a:pt x="5550665" y="623581"/>
                  <a:pt x="2174121" y="691117"/>
                  <a:pt x="0" y="769441"/>
                </a:cubicBezTo>
                <a:cubicBezTo>
                  <a:pt x="63536" y="508616"/>
                  <a:pt x="33017" y="312939"/>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4400" dirty="0" err="1">
                <a:solidFill>
                  <a:srgbClr val="FF0066"/>
                </a:solidFill>
                <a:latin typeface="Arial" panose="020B0604020202020204" pitchFamily="34" charset="0"/>
                <a:cs typeface="Arial" panose="020B0604020202020204" pitchFamily="34" charset="0"/>
              </a:rPr>
              <a:t>Một</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số</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tấm</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gương</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tiêu</a:t>
            </a:r>
            <a:r>
              <a:rPr lang="en-US" sz="4400" dirty="0">
                <a:solidFill>
                  <a:srgbClr val="FF0066"/>
                </a:solidFill>
                <a:latin typeface="Arial" panose="020B0604020202020204" pitchFamily="34" charset="0"/>
                <a:cs typeface="Arial" panose="020B0604020202020204" pitchFamily="34" charset="0"/>
              </a:rPr>
              <a:t> </a:t>
            </a:r>
            <a:r>
              <a:rPr lang="en-US" sz="4400" dirty="0" err="1">
                <a:solidFill>
                  <a:srgbClr val="FF0066"/>
                </a:solidFill>
                <a:latin typeface="Arial" panose="020B0604020202020204" pitchFamily="34" charset="0"/>
                <a:cs typeface="Arial" panose="020B0604020202020204" pitchFamily="34" charset="0"/>
              </a:rPr>
              <a:t>biểu</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C5BB5D0-B282-4B33-B5F0-462557EB7095}"/>
              </a:ext>
            </a:extLst>
          </p:cNvPr>
          <p:cNvSpPr txBox="1"/>
          <p:nvPr/>
        </p:nvSpPr>
        <p:spPr>
          <a:xfrm>
            <a:off x="4204010" y="4956970"/>
            <a:ext cx="7824129" cy="707886"/>
          </a:xfrm>
          <a:custGeom>
            <a:avLst/>
            <a:gdLst>
              <a:gd name="connsiteX0" fmla="*/ 0 w 7824129"/>
              <a:gd name="connsiteY0" fmla="*/ 0 h 707886"/>
              <a:gd name="connsiteX1" fmla="*/ 7824129 w 7824129"/>
              <a:gd name="connsiteY1" fmla="*/ 0 h 707886"/>
              <a:gd name="connsiteX2" fmla="*/ 7824129 w 7824129"/>
              <a:gd name="connsiteY2" fmla="*/ 707886 h 707886"/>
              <a:gd name="connsiteX3" fmla="*/ 0 w 7824129"/>
              <a:gd name="connsiteY3" fmla="*/ 707886 h 707886"/>
              <a:gd name="connsiteX4" fmla="*/ 0 w 7824129"/>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4129" h="707886" fill="none" extrusionOk="0">
                <a:moveTo>
                  <a:pt x="0" y="0"/>
                </a:moveTo>
                <a:cubicBezTo>
                  <a:pt x="2696977" y="5222"/>
                  <a:pt x="5745797" y="24918"/>
                  <a:pt x="7824129" y="0"/>
                </a:cubicBezTo>
                <a:cubicBezTo>
                  <a:pt x="7883539" y="312948"/>
                  <a:pt x="7826038" y="396148"/>
                  <a:pt x="7824129" y="707886"/>
                </a:cubicBezTo>
                <a:cubicBezTo>
                  <a:pt x="6623322" y="543125"/>
                  <a:pt x="1774687" y="826036"/>
                  <a:pt x="0" y="707886"/>
                </a:cubicBezTo>
                <a:cubicBezTo>
                  <a:pt x="-25096" y="447386"/>
                  <a:pt x="-54860" y="82424"/>
                  <a:pt x="0" y="0"/>
                </a:cubicBezTo>
                <a:close/>
              </a:path>
              <a:path w="7824129" h="707886" stroke="0" extrusionOk="0">
                <a:moveTo>
                  <a:pt x="0" y="0"/>
                </a:moveTo>
                <a:cubicBezTo>
                  <a:pt x="3224648" y="11849"/>
                  <a:pt x="5193947" y="-161459"/>
                  <a:pt x="7824129" y="0"/>
                </a:cubicBezTo>
                <a:cubicBezTo>
                  <a:pt x="7870445" y="266683"/>
                  <a:pt x="7832891" y="423695"/>
                  <a:pt x="7824129" y="707886"/>
                </a:cubicBezTo>
                <a:cubicBezTo>
                  <a:pt x="4670386" y="562026"/>
                  <a:pt x="3739434" y="629562"/>
                  <a:pt x="0" y="707886"/>
                </a:cubicBezTo>
                <a:cubicBezTo>
                  <a:pt x="62918" y="356284"/>
                  <a:pt x="-6891" y="34569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a:solidFill>
                  <a:srgbClr val="FF0066"/>
                </a:solidFill>
                <a:cs typeface="Arial" panose="020B0604020202020204" pitchFamily="34" charset="0"/>
              </a:rPr>
              <a:t>Cảm xúc của em với nhà trường</a:t>
            </a:r>
            <a:endParaRPr lang="vi-VN" sz="4000" dirty="0" err="1">
              <a:solidFill>
                <a:srgbClr val="FF0066"/>
              </a:solidFill>
              <a:cs typeface="Arial" panose="020B0604020202020204" pitchFamily="34" charset="0"/>
            </a:endParaRPr>
          </a:p>
        </p:txBody>
      </p:sp>
      <p:sp>
        <p:nvSpPr>
          <p:cNvPr id="2" name="TextBox 1">
            <a:extLst>
              <a:ext uri="{FF2B5EF4-FFF2-40B4-BE49-F238E27FC236}">
                <a16:creationId xmlns:a16="http://schemas.microsoft.com/office/drawing/2014/main" id="{6A0663E4-79AD-41EF-845E-0380D8B60135}"/>
              </a:ext>
            </a:extLst>
          </p:cNvPr>
          <p:cNvSpPr txBox="1"/>
          <p:nvPr/>
        </p:nvSpPr>
        <p:spPr>
          <a:xfrm>
            <a:off x="847338" y="199583"/>
            <a:ext cx="11039707" cy="1200329"/>
          </a:xfrm>
          <a:prstGeom prst="rect">
            <a:avLst/>
          </a:prstGeom>
          <a:noFill/>
        </p:spPr>
        <p:txBody>
          <a:bodyPr wrap="square" rtlCol="0">
            <a:spAutoFit/>
          </a:bodyPr>
          <a:lstStyle/>
          <a:p>
            <a:pPr algn="ctr"/>
            <a:r>
              <a:rPr lang="en-US" sz="3600" b="1" dirty="0">
                <a:solidFill>
                  <a:srgbClr val="FF0000"/>
                </a:solidFill>
                <a:latin typeface="Calibri" panose="020F0502020204030204" pitchFamily="34" charset="0"/>
                <a:cs typeface="Calibri" panose="020F0502020204030204" pitchFamily="34" charset="0"/>
              </a:rPr>
              <a:t>V</a:t>
            </a:r>
            <a:r>
              <a:rPr lang="vi-VN" sz="3600" b="1" dirty="0">
                <a:solidFill>
                  <a:srgbClr val="FF0000"/>
                </a:solidFill>
                <a:latin typeface="Calibri" panose="020F0502020204030204" pitchFamily="34" charset="0"/>
                <a:cs typeface="Calibri" panose="020F0502020204030204" pitchFamily="34" charset="0"/>
              </a:rPr>
              <a:t>iết một đoạn văn ngắn về truyền thống của nhà trường dựa vào các gợi ý</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đây</a:t>
            </a:r>
            <a:endParaRPr lang="en-US" sz="36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10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4"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0" y="0"/>
            <a:ext cx="12192000" cy="6858000"/>
            <a:chOff x="0" y="0"/>
            <a:chExt cx="12192000" cy="6858000"/>
          </a:xfrm>
        </p:grpSpPr>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矩形 42"/>
            <p:cNvSpPr/>
            <p:nvPr/>
          </p:nvSpPr>
          <p:spPr>
            <a:xfrm>
              <a:off x="251642" y="216678"/>
              <a:ext cx="11724458" cy="646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37" name="Picture 36" descr="A picture containing flower, picture frame&#10;&#10;Description automatically generated">
            <a:extLst>
              <a:ext uri="{FF2B5EF4-FFF2-40B4-BE49-F238E27FC236}">
                <a16:creationId xmlns:a16="http://schemas.microsoft.com/office/drawing/2014/main" id="{74F7CBA2-96CF-44D6-B080-4A31E230E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0" y="11791"/>
            <a:ext cx="11399519" cy="7075812"/>
          </a:xfrm>
          <a:prstGeom prst="rect">
            <a:avLst/>
          </a:prstGeom>
        </p:spPr>
      </p:pic>
      <p:sp>
        <p:nvSpPr>
          <p:cNvPr id="38" name="TextBox 37">
            <a:extLst>
              <a:ext uri="{FF2B5EF4-FFF2-40B4-BE49-F238E27FC236}">
                <a16:creationId xmlns:a16="http://schemas.microsoft.com/office/drawing/2014/main" id="{C18DF958-95AF-4D44-B398-88CD534B60F4}"/>
              </a:ext>
            </a:extLst>
          </p:cNvPr>
          <p:cNvSpPr txBox="1"/>
          <p:nvPr/>
        </p:nvSpPr>
        <p:spPr>
          <a:xfrm>
            <a:off x="2544417" y="1092812"/>
            <a:ext cx="9037983" cy="4708981"/>
          </a:xfrm>
          <a:prstGeom prst="rect">
            <a:avLst/>
          </a:prstGeom>
          <a:noFill/>
        </p:spPr>
        <p:txBody>
          <a:bodyPr wrap="square">
            <a:spAutoFit/>
          </a:bodyPr>
          <a:lstStyle/>
          <a:p>
            <a:pPr algn="just">
              <a:defRPr/>
            </a:pPr>
            <a:r>
              <a:rPr lang="vi-VN" sz="3000" b="1" dirty="0">
                <a:solidFill>
                  <a:srgbClr val="002060"/>
                </a:solidFill>
                <a:latin typeface="Calibri" panose="020F0502020204030204" pitchFamily="34" charset="0"/>
                <a:ea typeface="Arial-Rounded" panose="020B0500000000000000" pitchFamily="34" charset="0"/>
                <a:cs typeface="Calibri" panose="020F0502020204030204" pitchFamily="34" charset="0"/>
              </a:rPr>
              <a:t>Trường em được thành lập vào năm 1956. Sau ngày thành lập, những năm đầu nhà trường có nhiều khó khăn về cơ sở vật chất, trường lớp và đội ngũ giáo viên. Theo thời gian trường đầu tư nâng cấp cơ sở vật chất hiện đại và khang trang. Trường giữ vững danh hiệu Tiên tiến xuất sắc và được bộ trường bộ GD và ĐT tặng bằng khen. Nhà trường có rất nhiều thành tích trong dạy và học với tỉ lệ giáo viên dạy giỏi và học sinh giỏi các cầu đều đứng đầu quận. Em rất tự hào khi là một học sinh được học tập dưới ngôi trường này.</a:t>
            </a:r>
          </a:p>
        </p:txBody>
      </p:sp>
      <p:sp>
        <p:nvSpPr>
          <p:cNvPr id="40" name="TextBox 39">
            <a:extLst>
              <a:ext uri="{FF2B5EF4-FFF2-40B4-BE49-F238E27FC236}">
                <a16:creationId xmlns:a16="http://schemas.microsoft.com/office/drawing/2014/main" id="{20B708C0-241B-4C88-A14E-84990F326F5C}"/>
              </a:ext>
            </a:extLst>
          </p:cNvPr>
          <p:cNvSpPr txBox="1"/>
          <p:nvPr/>
        </p:nvSpPr>
        <p:spPr>
          <a:xfrm>
            <a:off x="101599" y="422903"/>
            <a:ext cx="2442818" cy="4154984"/>
          </a:xfrm>
          <a:prstGeom prst="rect">
            <a:avLst/>
          </a:prstGeom>
          <a:noFill/>
        </p:spPr>
        <p:txBody>
          <a:bodyPr wrap="square" rtlCol="0">
            <a:spAutoFit/>
          </a:bodyPr>
          <a:lstStyle/>
          <a:p>
            <a:pPr algn="ctr">
              <a:defRPr/>
            </a:pPr>
            <a:r>
              <a:rPr lang="en-US" sz="8800" dirty="0" err="1">
                <a:solidFill>
                  <a:srgbClr val="FF0C56"/>
                </a:solidFill>
                <a:effectLst>
                  <a:glow rad="127000">
                    <a:srgbClr val="FF6699">
                      <a:alpha val="50000"/>
                    </a:srgbClr>
                  </a:glow>
                </a:effectLst>
                <a:latin typeface="SVN-Redressed" panose="02040603050506020204" pitchFamily="18" charset="0"/>
              </a:rPr>
              <a:t>Bài</a:t>
            </a:r>
            <a:r>
              <a:rPr lang="en-US" sz="8800" dirty="0">
                <a:solidFill>
                  <a:srgbClr val="FF0C56"/>
                </a:solidFill>
                <a:effectLst>
                  <a:glow rad="127000">
                    <a:srgbClr val="FF6699">
                      <a:alpha val="50000"/>
                    </a:srgbClr>
                  </a:glow>
                </a:effectLst>
                <a:latin typeface="SVN-Redressed" panose="02040603050506020204" pitchFamily="18" charset="0"/>
              </a:rPr>
              <a:t> </a:t>
            </a:r>
            <a:r>
              <a:rPr lang="en-US" sz="8800" dirty="0" err="1">
                <a:solidFill>
                  <a:srgbClr val="FF0C56"/>
                </a:solidFill>
                <a:effectLst>
                  <a:glow rad="127000">
                    <a:srgbClr val="FF6699">
                      <a:alpha val="50000"/>
                    </a:srgbClr>
                  </a:glow>
                </a:effectLst>
                <a:latin typeface="SVN-Redressed" panose="02040603050506020204" pitchFamily="18" charset="0"/>
              </a:rPr>
              <a:t>làm</a:t>
            </a:r>
            <a:r>
              <a:rPr lang="en-US" sz="8800" dirty="0">
                <a:solidFill>
                  <a:srgbClr val="FF0C56"/>
                </a:solidFill>
                <a:effectLst>
                  <a:glow rad="127000">
                    <a:srgbClr val="FF6699">
                      <a:alpha val="50000"/>
                    </a:srgbClr>
                  </a:glow>
                </a:effectLst>
                <a:latin typeface="SVN-Redressed" panose="02040603050506020204" pitchFamily="18" charset="0"/>
              </a:rPr>
              <a:t> </a:t>
            </a:r>
            <a:r>
              <a:rPr lang="en-US" sz="8800" dirty="0" err="1">
                <a:solidFill>
                  <a:srgbClr val="FF0C56"/>
                </a:solidFill>
                <a:effectLst>
                  <a:glow rad="127000">
                    <a:srgbClr val="FF6699">
                      <a:alpha val="50000"/>
                    </a:srgbClr>
                  </a:glow>
                </a:effectLst>
                <a:latin typeface="SVN-Redressed" panose="02040603050506020204" pitchFamily="18" charset="0"/>
              </a:rPr>
              <a:t>mẫu</a:t>
            </a:r>
            <a:endParaRPr lang="en-US" sz="8800" dirty="0">
              <a:solidFill>
                <a:srgbClr val="FF0C56"/>
              </a:solidFill>
              <a:effectLst>
                <a:glow rad="127000">
                  <a:srgbClr val="FF6699">
                    <a:alpha val="50000"/>
                  </a:srgbClr>
                </a:glow>
              </a:effectLst>
              <a:latin typeface="SVN-Redressed"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par>
                          <p:cTn id="12" fill="hold">
                            <p:stCondLst>
                              <p:cond delay="900"/>
                            </p:stCondLst>
                            <p:childTnLst>
                              <p:par>
                                <p:cTn id="13" presetID="21" presetClass="entr" presetSubtype="1"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heel(1)">
                                      <p:cBhvr>
                                        <p:cTn id="15" dur="750"/>
                                        <p:tgtEl>
                                          <p:spTgt spid="37"/>
                                        </p:tgtEl>
                                      </p:cBhvr>
                                    </p:animEffect>
                                  </p:childTnLst>
                                </p:cTn>
                              </p:par>
                            </p:childTnLst>
                          </p:cTn>
                        </p:par>
                        <p:par>
                          <p:cTn id="16" fill="hold">
                            <p:stCondLst>
                              <p:cond delay="165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0" y="0"/>
            <a:ext cx="12192000" cy="6858000"/>
            <a:chOff x="0" y="0"/>
            <a:chExt cx="12192000" cy="6858000"/>
          </a:xfrm>
        </p:grpSpPr>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矩形 40"/>
            <p:cNvSpPr/>
            <p:nvPr/>
          </p:nvSpPr>
          <p:spPr>
            <a:xfrm>
              <a:off x="251642" y="216678"/>
              <a:ext cx="11724458" cy="646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3" name="图片 22">
            <a:extLst>
              <a:ext uri="{FF2B5EF4-FFF2-40B4-BE49-F238E27FC236}">
                <a16:creationId xmlns:a16="http://schemas.microsoft.com/office/drawing/2014/main" id="{4931E799-B90A-4B03-9570-702F58D6D16C}"/>
              </a:ext>
            </a:extLst>
          </p:cNvPr>
          <p:cNvPicPr>
            <a:picLocks noChangeAspect="1"/>
          </p:cNvPicPr>
          <p:nvPr/>
        </p:nvPicPr>
        <p:blipFill rotWithShape="1">
          <a:blip r:embed="rId5">
            <a:extLst>
              <a:ext uri="{28A0092B-C50C-407E-A947-70E740481C1C}">
                <a14:useLocalDpi xmlns:a14="http://schemas.microsoft.com/office/drawing/2010/main" val="0"/>
              </a:ext>
            </a:extLst>
          </a:blip>
          <a:srcRect l="161" t="16152" r="50872" b="70801"/>
          <a:stretch/>
        </p:blipFill>
        <p:spPr>
          <a:xfrm>
            <a:off x="0" y="3319724"/>
            <a:ext cx="4463845" cy="3538276"/>
          </a:xfrm>
          <a:prstGeom prst="rect">
            <a:avLst/>
          </a:prstGeom>
        </p:spPr>
      </p:pic>
      <p:pic>
        <p:nvPicPr>
          <p:cNvPr id="14" name="图片 23">
            <a:extLst>
              <a:ext uri="{FF2B5EF4-FFF2-40B4-BE49-F238E27FC236}">
                <a16:creationId xmlns:a16="http://schemas.microsoft.com/office/drawing/2014/main" id="{85A7D067-8DEB-4F79-A923-258CF0CD5A1E}"/>
              </a:ext>
            </a:extLst>
          </p:cNvPr>
          <p:cNvPicPr>
            <a:picLocks noChangeAspect="1"/>
          </p:cNvPicPr>
          <p:nvPr/>
        </p:nvPicPr>
        <p:blipFill rotWithShape="1">
          <a:blip r:embed="rId5">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sp>
        <p:nvSpPr>
          <p:cNvPr id="15" name="TextBox 14">
            <a:extLst>
              <a:ext uri="{FF2B5EF4-FFF2-40B4-BE49-F238E27FC236}">
                <a16:creationId xmlns:a16="http://schemas.microsoft.com/office/drawing/2014/main" id="{3888A48A-D88F-44A0-BDDD-5C7BA7DF119D}"/>
              </a:ext>
            </a:extLst>
          </p:cNvPr>
          <p:cNvSpPr txBox="1"/>
          <p:nvPr/>
        </p:nvSpPr>
        <p:spPr>
          <a:xfrm>
            <a:off x="3376863" y="0"/>
            <a:ext cx="5438274" cy="1107996"/>
          </a:xfrm>
          <a:prstGeom prst="rect">
            <a:avLst/>
          </a:prstGeom>
          <a:noFill/>
        </p:spPr>
        <p:txBody>
          <a:bodyPr wrap="square" rtlCol="0">
            <a:spAutoFit/>
          </a:bodyPr>
          <a:lstStyle/>
          <a:p>
            <a:pPr algn="ctr">
              <a:defRPr/>
            </a:pPr>
            <a:r>
              <a:rPr lang="en-US" sz="6600" dirty="0" err="1">
                <a:solidFill>
                  <a:srgbClr val="AF06AA"/>
                </a:solidFill>
                <a:effectLst>
                  <a:glow rad="127000">
                    <a:srgbClr val="AF06AA">
                      <a:alpha val="30000"/>
                    </a:srgbClr>
                  </a:glow>
                </a:effectLst>
                <a:latin typeface="SVN-Redressed" panose="02040603050506020204" pitchFamily="18" charset="0"/>
              </a:rPr>
              <a:t>Trao</a:t>
            </a:r>
            <a:r>
              <a:rPr lang="en-US" sz="6600" dirty="0">
                <a:solidFill>
                  <a:srgbClr val="AF06AA"/>
                </a:solidFill>
                <a:effectLst>
                  <a:glow rad="127000">
                    <a:srgbClr val="AF06AA">
                      <a:alpha val="30000"/>
                    </a:srgbClr>
                  </a:glow>
                </a:effectLst>
                <a:latin typeface="SVN-Redressed" panose="02040603050506020204" pitchFamily="18" charset="0"/>
              </a:rPr>
              <a:t> </a:t>
            </a:r>
            <a:r>
              <a:rPr lang="en-US" sz="6600" dirty="0" err="1">
                <a:solidFill>
                  <a:srgbClr val="AF06AA"/>
                </a:solidFill>
                <a:effectLst>
                  <a:glow rad="127000">
                    <a:srgbClr val="AF06AA">
                      <a:alpha val="30000"/>
                    </a:srgbClr>
                  </a:glow>
                </a:effectLst>
                <a:latin typeface="SVN-Redressed" panose="02040603050506020204" pitchFamily="18" charset="0"/>
              </a:rPr>
              <a:t>đổi</a:t>
            </a:r>
            <a:r>
              <a:rPr lang="en-US" sz="6600" dirty="0">
                <a:solidFill>
                  <a:srgbClr val="AF06AA"/>
                </a:solidFill>
                <a:effectLst>
                  <a:glow rad="127000">
                    <a:srgbClr val="AF06AA">
                      <a:alpha val="30000"/>
                    </a:srgbClr>
                  </a:glow>
                </a:effectLst>
                <a:latin typeface="SVN-Redressed" panose="02040603050506020204" pitchFamily="18" charset="0"/>
              </a:rPr>
              <a:t> </a:t>
            </a:r>
            <a:r>
              <a:rPr lang="en-US" sz="6600" dirty="0" err="1">
                <a:solidFill>
                  <a:srgbClr val="AF06AA"/>
                </a:solidFill>
                <a:effectLst>
                  <a:glow rad="127000">
                    <a:srgbClr val="AF06AA">
                      <a:alpha val="30000"/>
                    </a:srgbClr>
                  </a:glow>
                </a:effectLst>
                <a:latin typeface="SVN-Redressed" panose="02040603050506020204" pitchFamily="18" charset="0"/>
              </a:rPr>
              <a:t>bài</a:t>
            </a:r>
            <a:r>
              <a:rPr lang="en-US" sz="6600" dirty="0">
                <a:solidFill>
                  <a:srgbClr val="AF06AA"/>
                </a:solidFill>
                <a:effectLst>
                  <a:glow rad="127000">
                    <a:srgbClr val="AF06AA">
                      <a:alpha val="30000"/>
                    </a:srgbClr>
                  </a:glow>
                </a:effectLst>
                <a:latin typeface="SVN-Redressed" panose="02040603050506020204" pitchFamily="18" charset="0"/>
              </a:rPr>
              <a:t> </a:t>
            </a:r>
            <a:r>
              <a:rPr lang="en-US" sz="6600" dirty="0" err="1">
                <a:solidFill>
                  <a:srgbClr val="AF06AA"/>
                </a:solidFill>
                <a:effectLst>
                  <a:glow rad="127000">
                    <a:srgbClr val="AF06AA">
                      <a:alpha val="30000"/>
                    </a:srgbClr>
                  </a:glow>
                </a:effectLst>
                <a:latin typeface="SVN-Redressed" panose="02040603050506020204" pitchFamily="18" charset="0"/>
              </a:rPr>
              <a:t>viết</a:t>
            </a:r>
            <a:endParaRPr lang="en-US" sz="6600" dirty="0">
              <a:solidFill>
                <a:srgbClr val="AF06AA"/>
              </a:solidFill>
              <a:effectLst>
                <a:glow rad="127000">
                  <a:srgbClr val="AF06AA">
                    <a:alpha val="30000"/>
                  </a:srgbClr>
                </a:glow>
              </a:effectLst>
              <a:latin typeface="SVN-Redressed" panose="02040603050506020204" pitchFamily="18" charset="0"/>
            </a:endParaRPr>
          </a:p>
        </p:txBody>
      </p:sp>
      <p:grpSp>
        <p:nvGrpSpPr>
          <p:cNvPr id="16" name="Group 15">
            <a:extLst>
              <a:ext uri="{FF2B5EF4-FFF2-40B4-BE49-F238E27FC236}">
                <a16:creationId xmlns:a16="http://schemas.microsoft.com/office/drawing/2014/main" id="{BD4E6EFC-E200-4042-8FAD-75F44B0C9270}"/>
              </a:ext>
            </a:extLst>
          </p:cNvPr>
          <p:cNvGrpSpPr/>
          <p:nvPr/>
        </p:nvGrpSpPr>
        <p:grpSpPr>
          <a:xfrm>
            <a:off x="731809" y="1087071"/>
            <a:ext cx="2935362" cy="2926080"/>
            <a:chOff x="1105147" y="1463040"/>
            <a:chExt cx="2935362" cy="2926080"/>
          </a:xfrm>
        </p:grpSpPr>
        <p:pic>
          <p:nvPicPr>
            <p:cNvPr id="17" name="Picture 16" descr="A picture containing icon&#10;&#10;Description automatically generated">
              <a:extLst>
                <a:ext uri="{FF2B5EF4-FFF2-40B4-BE49-F238E27FC236}">
                  <a16:creationId xmlns:a16="http://schemas.microsoft.com/office/drawing/2014/main" id="{53937F9B-66C0-4C1E-A858-0F23DB49A37C}"/>
                </a:ext>
              </a:extLst>
            </p:cNvPr>
            <p:cNvPicPr>
              <a:picLocks noChangeAspect="1"/>
            </p:cNvPicPr>
            <p:nvPr/>
          </p:nvPicPr>
          <p:blipFill rotWithShape="1">
            <a:blip r:embed="rId6">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18" name="TextBox 17">
              <a:extLst>
                <a:ext uri="{FF2B5EF4-FFF2-40B4-BE49-F238E27FC236}">
                  <a16:creationId xmlns:a16="http://schemas.microsoft.com/office/drawing/2014/main" id="{B43059BA-A286-477A-86D9-687C9CB62714}"/>
                </a:ext>
              </a:extLst>
            </p:cNvPr>
            <p:cNvSpPr txBox="1"/>
            <p:nvPr/>
          </p:nvSpPr>
          <p:spPr>
            <a:xfrm>
              <a:off x="1399778" y="2177030"/>
              <a:ext cx="2346100" cy="1015663"/>
            </a:xfrm>
            <a:prstGeom prst="rect">
              <a:avLst/>
            </a:prstGeom>
            <a:noFill/>
          </p:spPr>
          <p:txBody>
            <a:bodyPr wrap="square">
              <a:spAutoFit/>
            </a:bodyPr>
            <a:lstStyle/>
            <a:p>
              <a:pPr algn="ctr">
                <a:defRPr/>
              </a:pP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đã</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đúng</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yêu</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cầu</a:t>
              </a:r>
              <a:endParaRPr lang="en-US" sz="3000" b="1" dirty="0">
                <a:solidFill>
                  <a:srgbClr val="243F8B"/>
                </a:solidFill>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C0A9B5BF-7128-4FA8-9C3F-C1FEE6914AC8}"/>
              </a:ext>
            </a:extLst>
          </p:cNvPr>
          <p:cNvGrpSpPr/>
          <p:nvPr/>
        </p:nvGrpSpPr>
        <p:grpSpPr>
          <a:xfrm>
            <a:off x="4463844" y="982349"/>
            <a:ext cx="3898325" cy="2743200"/>
            <a:chOff x="4529959" y="951571"/>
            <a:chExt cx="3261464" cy="2743200"/>
          </a:xfrm>
        </p:grpSpPr>
        <p:pic>
          <p:nvPicPr>
            <p:cNvPr id="20" name="Picture 19" descr="A picture containing icon&#10;&#10;Description automatically generated">
              <a:extLst>
                <a:ext uri="{FF2B5EF4-FFF2-40B4-BE49-F238E27FC236}">
                  <a16:creationId xmlns:a16="http://schemas.microsoft.com/office/drawing/2014/main" id="{2D9E085F-B75A-44FF-801B-E2D35D06E9D2}"/>
                </a:ext>
              </a:extLst>
            </p:cNvPr>
            <p:cNvPicPr>
              <a:picLocks noChangeAspect="1"/>
            </p:cNvPicPr>
            <p:nvPr/>
          </p:nvPicPr>
          <p:blipFill rotWithShape="1">
            <a:blip r:embed="rId6">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21" name="TextBox 20">
              <a:extLst>
                <a:ext uri="{FF2B5EF4-FFF2-40B4-BE49-F238E27FC236}">
                  <a16:creationId xmlns:a16="http://schemas.microsoft.com/office/drawing/2014/main" id="{388DBCD2-5448-4484-B9CE-9270E662D67F}"/>
                </a:ext>
              </a:extLst>
            </p:cNvPr>
            <p:cNvSpPr txBox="1"/>
            <p:nvPr/>
          </p:nvSpPr>
          <p:spPr>
            <a:xfrm>
              <a:off x="4856061" y="1684943"/>
              <a:ext cx="2935362" cy="1477328"/>
            </a:xfrm>
            <a:prstGeom prst="rect">
              <a:avLst/>
            </a:prstGeom>
            <a:noFill/>
          </p:spPr>
          <p:txBody>
            <a:bodyPr wrap="square">
              <a:spAutoFit/>
            </a:bodyPr>
            <a:lstStyle/>
            <a:p>
              <a:pPr algn="ctr">
                <a:defRPr/>
              </a:pPr>
              <a:r>
                <a:rPr lang="en-US" sz="3000" b="1" dirty="0" err="1">
                  <a:solidFill>
                    <a:srgbClr val="FF3300"/>
                  </a:solidFill>
                  <a:latin typeface="Calibri" panose="020F0502020204030204" pitchFamily="34" charset="0"/>
                  <a:cs typeface="Calibri" panose="020F0502020204030204" pitchFamily="34" charset="0"/>
                </a:rPr>
                <a:t>Bài</a:t>
              </a:r>
              <a:r>
                <a:rPr lang="en-US" sz="3000" b="1" dirty="0">
                  <a:solidFill>
                    <a:srgbClr val="FF3300"/>
                  </a:solidFill>
                  <a:latin typeface="Calibri" panose="020F0502020204030204" pitchFamily="34" charset="0"/>
                  <a:cs typeface="Calibri" panose="020F0502020204030204" pitchFamily="34" charset="0"/>
                </a:rPr>
                <a:t> </a:t>
              </a:r>
              <a:r>
                <a:rPr lang="en-US" sz="3000" b="1" dirty="0" err="1">
                  <a:solidFill>
                    <a:srgbClr val="FF3300"/>
                  </a:solidFill>
                  <a:latin typeface="Calibri" panose="020F0502020204030204" pitchFamily="34" charset="0"/>
                  <a:cs typeface="Calibri" panose="020F0502020204030204" pitchFamily="34" charset="0"/>
                </a:rPr>
                <a:t>viết</a:t>
              </a:r>
              <a:r>
                <a:rPr lang="en-US" sz="3000" b="1" dirty="0">
                  <a:solidFill>
                    <a:srgbClr val="FF3300"/>
                  </a:solidFill>
                  <a:latin typeface="Calibri" panose="020F0502020204030204" pitchFamily="34" charset="0"/>
                  <a:cs typeface="Calibri" panose="020F0502020204030204" pitchFamily="34" charset="0"/>
                </a:rPr>
                <a:t> </a:t>
              </a:r>
              <a:r>
                <a:rPr lang="en-US" sz="3000" b="1" dirty="0" err="1">
                  <a:solidFill>
                    <a:srgbClr val="FF3300"/>
                  </a:solidFill>
                  <a:latin typeface="Calibri" panose="020F0502020204030204" pitchFamily="34" charset="0"/>
                  <a:cs typeface="Calibri" panose="020F0502020204030204" pitchFamily="34" charset="0"/>
                </a:rPr>
                <a:t>có</a:t>
              </a:r>
              <a:r>
                <a:rPr lang="en-US" sz="3000" b="1" dirty="0">
                  <a:solidFill>
                    <a:srgbClr val="FF3300"/>
                  </a:solidFill>
                  <a:latin typeface="Calibri" panose="020F0502020204030204" pitchFamily="34" charset="0"/>
                  <a:cs typeface="Calibri" panose="020F0502020204030204" pitchFamily="34" charset="0"/>
                </a:rPr>
                <a:t> </a:t>
              </a:r>
              <a:r>
                <a:rPr lang="en-US" sz="3000" b="1" dirty="0" err="1">
                  <a:solidFill>
                    <a:srgbClr val="FF3300"/>
                  </a:solidFill>
                  <a:latin typeface="Calibri" panose="020F0502020204030204" pitchFamily="34" charset="0"/>
                  <a:cs typeface="Calibri" panose="020F0502020204030204" pitchFamily="34" charset="0"/>
                </a:rPr>
                <a:t>nhiều</a:t>
              </a:r>
              <a:r>
                <a:rPr lang="en-US" sz="3000" b="1" dirty="0">
                  <a:solidFill>
                    <a:srgbClr val="FF3300"/>
                  </a:solidFill>
                  <a:latin typeface="Calibri" panose="020F0502020204030204" pitchFamily="34" charset="0"/>
                  <a:cs typeface="Calibri" panose="020F0502020204030204" pitchFamily="34" charset="0"/>
                </a:rPr>
                <a:t> </a:t>
              </a:r>
              <a:r>
                <a:rPr lang="en-US" sz="3000" b="1" dirty="0" err="1">
                  <a:solidFill>
                    <a:srgbClr val="FF3300"/>
                  </a:solidFill>
                  <a:latin typeface="Calibri" panose="020F0502020204030204" pitchFamily="34" charset="0"/>
                  <a:cs typeface="Calibri" panose="020F0502020204030204" pitchFamily="34" charset="0"/>
                </a:rPr>
                <a:t>câu</a:t>
              </a:r>
              <a:r>
                <a:rPr lang="en-US" sz="3000" b="1" dirty="0">
                  <a:solidFill>
                    <a:srgbClr val="FF3300"/>
                  </a:solidFill>
                  <a:latin typeface="Calibri" panose="020F0502020204030204" pitchFamily="34" charset="0"/>
                  <a:cs typeface="Calibri" panose="020F0502020204030204" pitchFamily="34" charset="0"/>
                </a:rPr>
                <a:t> </a:t>
              </a:r>
              <a:r>
                <a:rPr lang="en-US" sz="3000" b="1" dirty="0" err="1">
                  <a:solidFill>
                    <a:srgbClr val="FF3300"/>
                  </a:solidFill>
                  <a:latin typeface="Calibri" panose="020F0502020204030204" pitchFamily="34" charset="0"/>
                  <a:cs typeface="Calibri" panose="020F0502020204030204" pitchFamily="34" charset="0"/>
                </a:rPr>
                <a:t>văn</a:t>
              </a:r>
              <a:r>
                <a:rPr lang="en-US" sz="3000" b="1" dirty="0">
                  <a:solidFill>
                    <a:srgbClr val="FF3300"/>
                  </a:solidFill>
                  <a:latin typeface="Calibri" panose="020F0502020204030204" pitchFamily="34" charset="0"/>
                  <a:cs typeface="Calibri" panose="020F0502020204030204" pitchFamily="34" charset="0"/>
                </a:rPr>
                <a:t> hay</a:t>
              </a:r>
            </a:p>
            <a:p>
              <a:pPr algn="ctr">
                <a:defRPr/>
              </a:pPr>
              <a:r>
                <a:rPr lang="en-US" sz="3000" dirty="0">
                  <a:solidFill>
                    <a:prstClr val="black"/>
                  </a:solidFill>
                  <a:latin typeface="Calibri" panose="020F0502020204030204" pitchFamily="34" charset="0"/>
                  <a:cs typeface="Calibri" panose="020F0502020204030204" pitchFamily="34" charset="0"/>
                </a:rPr>
                <a:t>(</a:t>
              </a:r>
              <a:r>
                <a:rPr lang="en-US" sz="3000" dirty="0" err="1">
                  <a:solidFill>
                    <a:prstClr val="black"/>
                  </a:solidFill>
                  <a:latin typeface="Calibri" panose="020F0502020204030204" pitchFamily="34" charset="0"/>
                  <a:cs typeface="Calibri" panose="020F0502020204030204" pitchFamily="34" charset="0"/>
                </a:rPr>
                <a:t>dùng</a:t>
              </a:r>
              <a:r>
                <a:rPr lang="en-US" sz="3000" dirty="0">
                  <a:solidFill>
                    <a:prstClr val="black"/>
                  </a:solidFill>
                  <a:latin typeface="Calibri" panose="020F0502020204030204" pitchFamily="34" charset="0"/>
                  <a:cs typeface="Calibri" panose="020F0502020204030204" pitchFamily="34" charset="0"/>
                </a:rPr>
                <a:t> </a:t>
              </a:r>
              <a:r>
                <a:rPr lang="en-US" sz="3000" dirty="0" err="1">
                  <a:solidFill>
                    <a:prstClr val="black"/>
                  </a:solidFill>
                  <a:latin typeface="Calibri" panose="020F0502020204030204" pitchFamily="34" charset="0"/>
                  <a:cs typeface="Calibri" panose="020F0502020204030204" pitchFamily="34" charset="0"/>
                </a:rPr>
                <a:t>từ</a:t>
              </a:r>
              <a:r>
                <a:rPr lang="en-US" sz="3000" dirty="0">
                  <a:solidFill>
                    <a:prstClr val="black"/>
                  </a:solidFill>
                  <a:latin typeface="Calibri" panose="020F0502020204030204" pitchFamily="34" charset="0"/>
                  <a:cs typeface="Calibri" panose="020F0502020204030204" pitchFamily="34" charset="0"/>
                </a:rPr>
                <a:t> hay)</a:t>
              </a:r>
            </a:p>
          </p:txBody>
        </p:sp>
      </p:grpSp>
      <p:grpSp>
        <p:nvGrpSpPr>
          <p:cNvPr id="22" name="Group 21">
            <a:extLst>
              <a:ext uri="{FF2B5EF4-FFF2-40B4-BE49-F238E27FC236}">
                <a16:creationId xmlns:a16="http://schemas.microsoft.com/office/drawing/2014/main" id="{7CDC57F0-447B-4B8B-BDAF-5C967E8CDAC3}"/>
              </a:ext>
            </a:extLst>
          </p:cNvPr>
          <p:cNvGrpSpPr/>
          <p:nvPr/>
        </p:nvGrpSpPr>
        <p:grpSpPr>
          <a:xfrm>
            <a:off x="8617869" y="1315671"/>
            <a:ext cx="2961767" cy="2468880"/>
            <a:chOff x="8963158" y="1920240"/>
            <a:chExt cx="2961767" cy="2468880"/>
          </a:xfrm>
        </p:grpSpPr>
        <p:pic>
          <p:nvPicPr>
            <p:cNvPr id="23" name="Picture 22" descr="A picture containing icon&#10;&#10;Description automatically generated">
              <a:extLst>
                <a:ext uri="{FF2B5EF4-FFF2-40B4-BE49-F238E27FC236}">
                  <a16:creationId xmlns:a16="http://schemas.microsoft.com/office/drawing/2014/main" id="{728F48F2-4281-496B-9276-EF082E0A5BD1}"/>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24" name="TextBox 23">
              <a:extLst>
                <a:ext uri="{FF2B5EF4-FFF2-40B4-BE49-F238E27FC236}">
                  <a16:creationId xmlns:a16="http://schemas.microsoft.com/office/drawing/2014/main" id="{D7009583-439E-49BB-8C15-846A926D9A3A}"/>
                </a:ext>
              </a:extLst>
            </p:cNvPr>
            <p:cNvSpPr txBox="1"/>
            <p:nvPr/>
          </p:nvSpPr>
          <p:spPr>
            <a:xfrm>
              <a:off x="9314724" y="2416016"/>
              <a:ext cx="2258633" cy="1477328"/>
            </a:xfrm>
            <a:prstGeom prst="rect">
              <a:avLst/>
            </a:prstGeom>
            <a:noFill/>
          </p:spPr>
          <p:txBody>
            <a:bodyPr wrap="square">
              <a:spAutoFit/>
            </a:bodyPr>
            <a:lstStyle/>
            <a:p>
              <a:pPr algn="ctr">
                <a:defRPr/>
              </a:pPr>
              <a:r>
                <a:rPr lang="en-US" sz="3000" b="1" dirty="0" err="1">
                  <a:solidFill>
                    <a:srgbClr val="FF0066"/>
                  </a:solidFill>
                  <a:latin typeface="Calibri" panose="020F0502020204030204" pitchFamily="34" charset="0"/>
                  <a:cs typeface="Calibri" panose="020F0502020204030204" pitchFamily="34" charset="0"/>
                </a:rPr>
                <a:t>Bài</a:t>
              </a:r>
              <a:r>
                <a:rPr lang="en-US" sz="3000" b="1" dirty="0">
                  <a:solidFill>
                    <a:srgbClr val="FF0066"/>
                  </a:solidFill>
                  <a:latin typeface="Calibri" panose="020F0502020204030204" pitchFamily="34" charset="0"/>
                  <a:cs typeface="Calibri" panose="020F0502020204030204" pitchFamily="34" charset="0"/>
                </a:rPr>
                <a:t> </a:t>
              </a:r>
              <a:r>
                <a:rPr lang="en-US" sz="3000" b="1" dirty="0" err="1">
                  <a:solidFill>
                    <a:srgbClr val="FF0066"/>
                  </a:solidFill>
                  <a:latin typeface="Calibri" panose="020F0502020204030204" pitchFamily="34" charset="0"/>
                  <a:cs typeface="Calibri" panose="020F0502020204030204" pitchFamily="34" charset="0"/>
                </a:rPr>
                <a:t>viết</a:t>
              </a:r>
              <a:r>
                <a:rPr lang="en-US" sz="3000" b="1" dirty="0">
                  <a:solidFill>
                    <a:srgbClr val="FF0066"/>
                  </a:solidFill>
                  <a:latin typeface="Calibri" panose="020F0502020204030204" pitchFamily="34" charset="0"/>
                  <a:cs typeface="Calibri" panose="020F0502020204030204" pitchFamily="34" charset="0"/>
                </a:rPr>
                <a:t> </a:t>
              </a:r>
              <a:r>
                <a:rPr lang="en-US" sz="3000" b="1" dirty="0" err="1">
                  <a:solidFill>
                    <a:srgbClr val="FF0066"/>
                  </a:solidFill>
                  <a:latin typeface="Calibri" panose="020F0502020204030204" pitchFamily="34" charset="0"/>
                  <a:cs typeface="Calibri" panose="020F0502020204030204" pitchFamily="34" charset="0"/>
                </a:rPr>
                <a:t>có</a:t>
              </a:r>
              <a:r>
                <a:rPr lang="en-US" sz="3000" b="1" dirty="0">
                  <a:solidFill>
                    <a:srgbClr val="FF0066"/>
                  </a:solidFill>
                  <a:latin typeface="Calibri" panose="020F0502020204030204" pitchFamily="34" charset="0"/>
                  <a:cs typeface="Calibri" panose="020F0502020204030204" pitchFamily="34" charset="0"/>
                </a:rPr>
                <a:t> </a:t>
              </a:r>
              <a:r>
                <a:rPr lang="en-US" sz="3000" b="1" dirty="0" err="1">
                  <a:solidFill>
                    <a:srgbClr val="FF0066"/>
                  </a:solidFill>
                  <a:latin typeface="Calibri" panose="020F0502020204030204" pitchFamily="34" charset="0"/>
                  <a:cs typeface="Calibri" panose="020F0502020204030204" pitchFamily="34" charset="0"/>
                </a:rPr>
                <a:t>sáng</a:t>
              </a:r>
              <a:r>
                <a:rPr lang="en-US" sz="3000" b="1" dirty="0">
                  <a:solidFill>
                    <a:srgbClr val="FF0066"/>
                  </a:solidFill>
                  <a:latin typeface="Calibri" panose="020F0502020204030204" pitchFamily="34" charset="0"/>
                  <a:cs typeface="Calibri" panose="020F0502020204030204" pitchFamily="34" charset="0"/>
                </a:rPr>
                <a:t> </a:t>
              </a:r>
              <a:r>
                <a:rPr lang="en-US" sz="3000" b="1" dirty="0" err="1">
                  <a:solidFill>
                    <a:srgbClr val="FF0066"/>
                  </a:solidFill>
                  <a:latin typeface="Calibri" panose="020F0502020204030204" pitchFamily="34" charset="0"/>
                  <a:cs typeface="Calibri" panose="020F0502020204030204" pitchFamily="34" charset="0"/>
                </a:rPr>
                <a:t>tạo</a:t>
              </a:r>
              <a:endParaRPr lang="en-US" sz="3000" b="1" dirty="0">
                <a:solidFill>
                  <a:srgbClr val="FF0066"/>
                </a:solidFill>
                <a:latin typeface="Calibri" panose="020F0502020204030204" pitchFamily="34" charset="0"/>
                <a:cs typeface="Calibri" panose="020F0502020204030204" pitchFamily="34" charset="0"/>
              </a:endParaRPr>
            </a:p>
            <a:p>
              <a:pPr algn="ctr">
                <a:defRPr/>
              </a:pPr>
              <a:r>
                <a:rPr lang="en-US" sz="3000" dirty="0">
                  <a:solidFill>
                    <a:prstClr val="black"/>
                  </a:solidFill>
                  <a:latin typeface="Calibri" panose="020F0502020204030204" pitchFamily="34" charset="0"/>
                  <a:cs typeface="Calibri" panose="020F0502020204030204" pitchFamily="34" charset="0"/>
                </a:rPr>
                <a:t>(</a:t>
              </a:r>
              <a:r>
                <a:rPr lang="en-US" sz="3000" dirty="0" err="1">
                  <a:solidFill>
                    <a:prstClr val="black"/>
                  </a:solidFill>
                  <a:latin typeface="Calibri" panose="020F0502020204030204" pitchFamily="34" charset="0"/>
                  <a:cs typeface="Calibri" panose="020F0502020204030204" pitchFamily="34" charset="0"/>
                </a:rPr>
                <a:t>thêm</a:t>
              </a:r>
              <a:r>
                <a:rPr lang="en-US" sz="3000" dirty="0">
                  <a:solidFill>
                    <a:prstClr val="black"/>
                  </a:solidFill>
                  <a:latin typeface="Calibri" panose="020F0502020204030204" pitchFamily="34" charset="0"/>
                  <a:cs typeface="Calibri" panose="020F0502020204030204" pitchFamily="34" charset="0"/>
                </a:rPr>
                <a:t> ý </a:t>
              </a:r>
              <a:r>
                <a:rPr lang="en-US" sz="3000" dirty="0" err="1">
                  <a:solidFill>
                    <a:prstClr val="black"/>
                  </a:solidFill>
                  <a:latin typeface="Calibri" panose="020F0502020204030204" pitchFamily="34" charset="0"/>
                  <a:cs typeface="Calibri" panose="020F0502020204030204" pitchFamily="34" charset="0"/>
                </a:rPr>
                <a:t>mới</a:t>
              </a:r>
              <a:r>
                <a:rPr lang="en-US" sz="3000" dirty="0">
                  <a:solidFill>
                    <a:prstClr val="black"/>
                  </a:solidFill>
                  <a:latin typeface="Calibri" panose="020F0502020204030204" pitchFamily="34" charset="0"/>
                  <a:cs typeface="Calibri" panose="020F0502020204030204" pitchFamily="34" charset="0"/>
                </a:rPr>
                <a:t>)</a:t>
              </a:r>
            </a:p>
          </p:txBody>
        </p:sp>
      </p:grpSp>
      <p:pic>
        <p:nvPicPr>
          <p:cNvPr id="25" name="Picture 24" descr="A picture containing icon&#10;&#10;Description automatically generated">
            <a:extLst>
              <a:ext uri="{FF2B5EF4-FFF2-40B4-BE49-F238E27FC236}">
                <a16:creationId xmlns:a16="http://schemas.microsoft.com/office/drawing/2014/main" id="{F14E6107-40FB-49DC-A0EF-14A92DA1228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9220704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par>
                          <p:cTn id="20" fill="hold">
                            <p:stCondLst>
                              <p:cond delay="1150"/>
                            </p:stCondLst>
                            <p:childTnLst>
                              <p:par>
                                <p:cTn id="21" presetID="55"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subTnLst>
                                    <p:audio>
                                      <p:cMediaNode>
                                        <p:cTn display="0" masterRel="sameClick">
                                          <p:stCondLst>
                                            <p:cond evt="begin" delay="0">
                                              <p:tn val="21"/>
                                            </p:cond>
                                          </p:stCondLst>
                                          <p:endCondLst>
                                            <p:cond evt="onStopAudio" delay="0">
                                              <p:tgtEl>
                                                <p:sldTgt/>
                                              </p:tgtEl>
                                            </p:cond>
                                          </p:endCondLst>
                                        </p:cTn>
                                        <p:tgtEl>
                                          <p:sndTgt r:embed="rId3" name="uỷn.wav"/>
                                        </p:tgtEl>
                                      </p:cMediaNode>
                                    </p:audio>
                                  </p:subTnLst>
                                </p:cTn>
                              </p:par>
                            </p:childTnLst>
                          </p:cTn>
                        </p:par>
                        <p:par>
                          <p:cTn id="26" fill="hold">
                            <p:stCondLst>
                              <p:cond delay="165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5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100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13">
            <a:extLst>
              <a:ext uri="{FF2B5EF4-FFF2-40B4-BE49-F238E27FC236}">
                <a16:creationId xmlns:a16="http://schemas.microsoft.com/office/drawing/2014/main" id="{3B7AAA5B-692B-4A46-9258-6EDC1933F19E}"/>
              </a:ext>
            </a:extLst>
          </p:cNvPr>
          <p:cNvPicPr>
            <a:picLocks noChangeAspect="1"/>
          </p:cNvPicPr>
          <p:nvPr/>
        </p:nvPicPr>
        <p:blipFill>
          <a:blip r:embed="rId4"/>
          <a:stretch>
            <a:fillRect/>
          </a:stretch>
        </p:blipFill>
        <p:spPr>
          <a:xfrm>
            <a:off x="1471489" y="923169"/>
            <a:ext cx="9249022" cy="2970274"/>
          </a:xfrm>
          <a:prstGeom prst="rect">
            <a:avLst/>
          </a:prstGeom>
        </p:spPr>
      </p:pic>
      <p:pic>
        <p:nvPicPr>
          <p:cNvPr id="3" name="Picture 2">
            <a:extLst>
              <a:ext uri="{FF2B5EF4-FFF2-40B4-BE49-F238E27FC236}">
                <a16:creationId xmlns:a16="http://schemas.microsoft.com/office/drawing/2014/main" id="{EB2AAFE9-5DA9-4BAD-859A-94B644DAECC7}"/>
              </a:ext>
            </a:extLst>
          </p:cNvPr>
          <p:cNvPicPr>
            <a:picLocks noChangeAspect="1"/>
          </p:cNvPicPr>
          <p:nvPr/>
        </p:nvPicPr>
        <p:blipFill>
          <a:blip r:embed="rId5"/>
          <a:stretch>
            <a:fillRect/>
          </a:stretch>
        </p:blipFill>
        <p:spPr>
          <a:xfrm>
            <a:off x="2526504" y="1231676"/>
            <a:ext cx="6651312" cy="2353260"/>
          </a:xfrm>
          <a:prstGeom prst="rect">
            <a:avLst/>
          </a:prstGeom>
        </p:spPr>
      </p:pic>
    </p:spTree>
    <p:extLst>
      <p:ext uri="{BB962C8B-B14F-4D97-AF65-F5344CB8AC3E}">
        <p14:creationId xmlns:p14="http://schemas.microsoft.com/office/powerpoint/2010/main" val="15172928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13">
            <a:extLst>
              <a:ext uri="{FF2B5EF4-FFF2-40B4-BE49-F238E27FC236}">
                <a16:creationId xmlns:a16="http://schemas.microsoft.com/office/drawing/2014/main" id="{DACBEF82-E1CD-4C84-AAF7-A36A17C9B74C}"/>
              </a:ext>
            </a:extLst>
          </p:cNvPr>
          <p:cNvPicPr>
            <a:picLocks noChangeAspect="1"/>
          </p:cNvPicPr>
          <p:nvPr/>
        </p:nvPicPr>
        <p:blipFill>
          <a:blip r:embed="rId4"/>
          <a:stretch>
            <a:fillRect/>
          </a:stretch>
        </p:blipFill>
        <p:spPr>
          <a:xfrm>
            <a:off x="1327794" y="232289"/>
            <a:ext cx="9249022" cy="2970274"/>
          </a:xfrm>
          <a:prstGeom prst="rect">
            <a:avLst/>
          </a:prstGeom>
        </p:spPr>
      </p:pic>
      <p:pic>
        <p:nvPicPr>
          <p:cNvPr id="20" name="Picture 19">
            <a:extLst>
              <a:ext uri="{FF2B5EF4-FFF2-40B4-BE49-F238E27FC236}">
                <a16:creationId xmlns:a16="http://schemas.microsoft.com/office/drawing/2014/main" id="{0F635461-7802-41E5-A761-7BC3D43C9C0B}"/>
              </a:ext>
            </a:extLst>
          </p:cNvPr>
          <p:cNvPicPr>
            <a:picLocks noChangeAspect="1"/>
          </p:cNvPicPr>
          <p:nvPr/>
        </p:nvPicPr>
        <p:blipFill>
          <a:blip r:embed="rId5"/>
          <a:stretch>
            <a:fillRect/>
          </a:stretch>
        </p:blipFill>
        <p:spPr>
          <a:xfrm>
            <a:off x="2037340" y="913497"/>
            <a:ext cx="7821846" cy="2414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13">
            <a:extLst>
              <a:ext uri="{FF2B5EF4-FFF2-40B4-BE49-F238E27FC236}">
                <a16:creationId xmlns:a16="http://schemas.microsoft.com/office/drawing/2014/main" id="{3B7AAA5B-692B-4A46-9258-6EDC1933F19E}"/>
              </a:ext>
            </a:extLst>
          </p:cNvPr>
          <p:cNvPicPr>
            <a:picLocks noChangeAspect="1"/>
          </p:cNvPicPr>
          <p:nvPr/>
        </p:nvPicPr>
        <p:blipFill>
          <a:blip r:embed="rId4"/>
          <a:stretch>
            <a:fillRect/>
          </a:stretch>
        </p:blipFill>
        <p:spPr>
          <a:xfrm>
            <a:off x="1471489" y="923169"/>
            <a:ext cx="9249022" cy="2970274"/>
          </a:xfrm>
          <a:prstGeom prst="rect">
            <a:avLst/>
          </a:prstGeom>
        </p:spPr>
      </p:pic>
      <p:pic>
        <p:nvPicPr>
          <p:cNvPr id="7" name="Picture 6">
            <a:extLst>
              <a:ext uri="{FF2B5EF4-FFF2-40B4-BE49-F238E27FC236}">
                <a16:creationId xmlns:a16="http://schemas.microsoft.com/office/drawing/2014/main" id="{82D8A76C-1D63-439F-ADFF-A9079D7164AF}"/>
              </a:ext>
            </a:extLst>
          </p:cNvPr>
          <p:cNvPicPr>
            <a:picLocks noChangeAspect="1"/>
          </p:cNvPicPr>
          <p:nvPr/>
        </p:nvPicPr>
        <p:blipFill>
          <a:blip r:embed="rId5"/>
          <a:stretch>
            <a:fillRect/>
          </a:stretch>
        </p:blipFill>
        <p:spPr>
          <a:xfrm>
            <a:off x="2337490" y="1263999"/>
            <a:ext cx="7517019"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矩形 31"/>
            <p:cNvSpPr/>
            <p:nvPr/>
          </p:nvSpPr>
          <p:spPr>
            <a:xfrm>
              <a:off x="711200" y="538480"/>
              <a:ext cx="10972800" cy="5245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21" name="图片 13">
            <a:extLst>
              <a:ext uri="{FF2B5EF4-FFF2-40B4-BE49-F238E27FC236}">
                <a16:creationId xmlns:a16="http://schemas.microsoft.com/office/drawing/2014/main" id="{B7D6B472-72CB-4DF8-AFA4-4D004F8BC70B}"/>
              </a:ext>
            </a:extLst>
          </p:cNvPr>
          <p:cNvPicPr>
            <a:picLocks noChangeAspect="1"/>
          </p:cNvPicPr>
          <p:nvPr/>
        </p:nvPicPr>
        <p:blipFill>
          <a:blip r:embed="rId4">
            <a:duotone>
              <a:prstClr val="black"/>
              <a:schemeClr val="accent1">
                <a:tint val="45000"/>
                <a:satMod val="400000"/>
              </a:schemeClr>
            </a:duotone>
          </a:blip>
          <a:stretch>
            <a:fillRect/>
          </a:stretch>
        </p:blipFill>
        <p:spPr>
          <a:xfrm>
            <a:off x="951874" y="1056639"/>
            <a:ext cx="9249022" cy="2491363"/>
          </a:xfrm>
          <a:prstGeom prst="rect">
            <a:avLst/>
          </a:prstGeom>
        </p:spPr>
      </p:pic>
      <p:pic>
        <p:nvPicPr>
          <p:cNvPr id="22" name="Picture 2" descr="https://i.pinimg.com/564x/fc/e5/af/fce5af448eb4c49b9c3fac710c719fa3.jpg">
            <a:extLst>
              <a:ext uri="{FF2B5EF4-FFF2-40B4-BE49-F238E27FC236}">
                <a16:creationId xmlns:a16="http://schemas.microsoft.com/office/drawing/2014/main" id="{B1797BCD-8B7A-4A40-8DE0-3CD48852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495" y="2717800"/>
            <a:ext cx="3959211" cy="31786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C0AF37-9B3A-4AA4-9245-6501F7D3B984}"/>
              </a:ext>
            </a:extLst>
          </p:cNvPr>
          <p:cNvPicPr>
            <a:picLocks noChangeAspect="1"/>
          </p:cNvPicPr>
          <p:nvPr/>
        </p:nvPicPr>
        <p:blipFill>
          <a:blip r:embed="rId6"/>
          <a:stretch>
            <a:fillRect/>
          </a:stretch>
        </p:blipFill>
        <p:spPr>
          <a:xfrm>
            <a:off x="1623893" y="1504829"/>
            <a:ext cx="7011008" cy="16826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2"/>
                                        </p:tgtEl>
                                        <p:attrNameLst>
                                          <p:attrName>r</p:attrName>
                                        </p:attrNameLst>
                                      </p:cBhvr>
                                    </p:animRot>
                                    <p:animRot by="-240000">
                                      <p:cBhvr>
                                        <p:cTn id="10" dur="200" fill="hold">
                                          <p:stCondLst>
                                            <p:cond delay="200"/>
                                          </p:stCondLst>
                                        </p:cTn>
                                        <p:tgtEl>
                                          <p:spTgt spid="22"/>
                                        </p:tgtEl>
                                        <p:attrNameLst>
                                          <p:attrName>r</p:attrName>
                                        </p:attrNameLst>
                                      </p:cBhvr>
                                    </p:animRot>
                                    <p:animRot by="240000">
                                      <p:cBhvr>
                                        <p:cTn id="11" dur="200" fill="hold">
                                          <p:stCondLst>
                                            <p:cond delay="400"/>
                                          </p:stCondLst>
                                        </p:cTn>
                                        <p:tgtEl>
                                          <p:spTgt spid="22"/>
                                        </p:tgtEl>
                                        <p:attrNameLst>
                                          <p:attrName>r</p:attrName>
                                        </p:attrNameLst>
                                      </p:cBhvr>
                                    </p:animRot>
                                    <p:animRot by="-240000">
                                      <p:cBhvr>
                                        <p:cTn id="12" dur="200" fill="hold">
                                          <p:stCondLst>
                                            <p:cond delay="600"/>
                                          </p:stCondLst>
                                        </p:cTn>
                                        <p:tgtEl>
                                          <p:spTgt spid="22"/>
                                        </p:tgtEl>
                                        <p:attrNameLst>
                                          <p:attrName>r</p:attrName>
                                        </p:attrNameLst>
                                      </p:cBhvr>
                                    </p:animRot>
                                    <p:animRot by="120000">
                                      <p:cBhvr>
                                        <p:cTn id="13" dur="200" fill="hold">
                                          <p:stCondLst>
                                            <p:cond delay="800"/>
                                          </p:stCondLst>
                                        </p:cTn>
                                        <p:tgtEl>
                                          <p:spTgt spid="2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0" name="矩形 59"/>
            <p:cNvSpPr/>
            <p:nvPr/>
          </p:nvSpPr>
          <p:spPr>
            <a:xfrm>
              <a:off x="251642" y="216678"/>
              <a:ext cx="11724458" cy="646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sp>
        <p:nvSpPr>
          <p:cNvPr id="62" name="TextBox 61">
            <a:extLst>
              <a:ext uri="{FF2B5EF4-FFF2-40B4-BE49-F238E27FC236}">
                <a16:creationId xmlns:a16="http://schemas.microsoft.com/office/drawing/2014/main" id="{231A8E8B-49E7-4099-BB53-CDB5EB1B81FA}"/>
              </a:ext>
            </a:extLst>
          </p:cNvPr>
          <p:cNvSpPr txBox="1"/>
          <p:nvPr/>
        </p:nvSpPr>
        <p:spPr>
          <a:xfrm>
            <a:off x="447040" y="409920"/>
            <a:ext cx="11529060" cy="1323439"/>
          </a:xfrm>
          <a:custGeom>
            <a:avLst/>
            <a:gdLst>
              <a:gd name="connsiteX0" fmla="*/ 0 w 11529060"/>
              <a:gd name="connsiteY0" fmla="*/ 0 h 1323439"/>
              <a:gd name="connsiteX1" fmla="*/ 11529060 w 11529060"/>
              <a:gd name="connsiteY1" fmla="*/ 0 h 1323439"/>
              <a:gd name="connsiteX2" fmla="*/ 11529060 w 11529060"/>
              <a:gd name="connsiteY2" fmla="*/ 1323439 h 1323439"/>
              <a:gd name="connsiteX3" fmla="*/ 0 w 11529060"/>
              <a:gd name="connsiteY3" fmla="*/ 1323439 h 1323439"/>
              <a:gd name="connsiteX4" fmla="*/ 0 w 1152906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060" h="1323439" fill="none" extrusionOk="0">
                <a:moveTo>
                  <a:pt x="0" y="0"/>
                </a:moveTo>
                <a:cubicBezTo>
                  <a:pt x="2095472" y="5222"/>
                  <a:pt x="8599415" y="24918"/>
                  <a:pt x="11529060" y="0"/>
                </a:cubicBezTo>
                <a:cubicBezTo>
                  <a:pt x="11466466" y="502581"/>
                  <a:pt x="11492102" y="742429"/>
                  <a:pt x="11529060" y="1323439"/>
                </a:cubicBezTo>
                <a:cubicBezTo>
                  <a:pt x="8662783" y="1158678"/>
                  <a:pt x="3401605" y="1441589"/>
                  <a:pt x="0" y="1323439"/>
                </a:cubicBezTo>
                <a:cubicBezTo>
                  <a:pt x="-52747" y="826522"/>
                  <a:pt x="-93581" y="659507"/>
                  <a:pt x="0" y="0"/>
                </a:cubicBezTo>
                <a:close/>
              </a:path>
              <a:path w="11529060" h="1323439" stroke="0" extrusionOk="0">
                <a:moveTo>
                  <a:pt x="0" y="0"/>
                </a:moveTo>
                <a:cubicBezTo>
                  <a:pt x="3623335" y="11849"/>
                  <a:pt x="8710396" y="-161459"/>
                  <a:pt x="11529060" y="0"/>
                </a:cubicBezTo>
                <a:cubicBezTo>
                  <a:pt x="11514400" y="501774"/>
                  <a:pt x="11449125" y="1007572"/>
                  <a:pt x="11529060" y="1323439"/>
                </a:cubicBezTo>
                <a:cubicBezTo>
                  <a:pt x="6381884" y="1177579"/>
                  <a:pt x="2871337" y="1245115"/>
                  <a:pt x="0" y="1323439"/>
                </a:cubicBezTo>
                <a:cubicBezTo>
                  <a:pt x="-53371" y="1066481"/>
                  <a:pt x="-89897" y="50085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4000" b="1" dirty="0" err="1">
                <a:solidFill>
                  <a:srgbClr val="FF0066"/>
                </a:solidFill>
                <a:latin typeface="Calibri" panose="020F0502020204030204" pitchFamily="34" charset="0"/>
                <a:cs typeface="Calibri" panose="020F0502020204030204" pitchFamily="34" charset="0"/>
              </a:rPr>
              <a:t>Em</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xử</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lý</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như</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thế</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nào</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trong</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các</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tình</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huống</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dưới</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đây</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Vì</a:t>
            </a:r>
            <a:r>
              <a:rPr lang="en-US" sz="4000" b="1" dirty="0">
                <a:solidFill>
                  <a:srgbClr val="FF0066"/>
                </a:solidFill>
                <a:latin typeface="Calibri" panose="020F0502020204030204" pitchFamily="34" charset="0"/>
                <a:cs typeface="Calibri" panose="020F0502020204030204" pitchFamily="34" charset="0"/>
              </a:rPr>
              <a:t> </a:t>
            </a:r>
            <a:r>
              <a:rPr lang="en-US" sz="4000" b="1" dirty="0" err="1">
                <a:solidFill>
                  <a:srgbClr val="FF0066"/>
                </a:solidFill>
                <a:latin typeface="Calibri" panose="020F0502020204030204" pitchFamily="34" charset="0"/>
                <a:cs typeface="Calibri" panose="020F0502020204030204" pitchFamily="34" charset="0"/>
              </a:rPr>
              <a:t>sao</a:t>
            </a:r>
            <a:r>
              <a:rPr lang="en-US" sz="4000" b="1" dirty="0">
                <a:solidFill>
                  <a:srgbClr val="FF0066"/>
                </a:solidFill>
                <a:latin typeface="Calibri" panose="020F0502020204030204" pitchFamily="34" charset="0"/>
                <a:cs typeface="Calibri" panose="020F0502020204030204" pitchFamily="34" charset="0"/>
              </a:rPr>
              <a:t>?</a:t>
            </a:r>
            <a:endParaRPr kumimoji="0" lang="vi-VN" sz="4000" b="1"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C44CFB9-CFEC-4C15-B035-D5268D15B223}"/>
              </a:ext>
            </a:extLst>
          </p:cNvPr>
          <p:cNvPicPr>
            <a:picLocks noChangeAspect="1"/>
          </p:cNvPicPr>
          <p:nvPr/>
        </p:nvPicPr>
        <p:blipFill>
          <a:blip r:embed="rId4"/>
          <a:stretch>
            <a:fillRect/>
          </a:stretch>
        </p:blipFill>
        <p:spPr>
          <a:xfrm>
            <a:off x="1058001" y="1863281"/>
            <a:ext cx="4135120" cy="4684725"/>
          </a:xfrm>
          <a:prstGeom prst="rect">
            <a:avLst/>
          </a:prstGeom>
        </p:spPr>
      </p:pic>
      <p:pic>
        <p:nvPicPr>
          <p:cNvPr id="5" name="Picture 4">
            <a:extLst>
              <a:ext uri="{FF2B5EF4-FFF2-40B4-BE49-F238E27FC236}">
                <a16:creationId xmlns:a16="http://schemas.microsoft.com/office/drawing/2014/main" id="{6F98FC51-EB4F-440A-A2FF-74BE4BACBAF0}"/>
              </a:ext>
            </a:extLst>
          </p:cNvPr>
          <p:cNvPicPr>
            <a:picLocks noChangeAspect="1"/>
          </p:cNvPicPr>
          <p:nvPr/>
        </p:nvPicPr>
        <p:blipFill>
          <a:blip r:embed="rId5"/>
          <a:stretch>
            <a:fillRect/>
          </a:stretch>
        </p:blipFill>
        <p:spPr>
          <a:xfrm>
            <a:off x="5421329" y="1905083"/>
            <a:ext cx="4056380" cy="4680438"/>
          </a:xfrm>
          <a:prstGeom prst="rect">
            <a:avLst/>
          </a:prstGeom>
        </p:spPr>
      </p:pic>
      <p:grpSp>
        <p:nvGrpSpPr>
          <p:cNvPr id="69" name="Group 68">
            <a:extLst>
              <a:ext uri="{FF2B5EF4-FFF2-40B4-BE49-F238E27FC236}">
                <a16:creationId xmlns:a16="http://schemas.microsoft.com/office/drawing/2014/main" id="{88DE10C8-A198-4F4E-AC1A-863809028297}"/>
              </a:ext>
            </a:extLst>
          </p:cNvPr>
          <p:cNvGrpSpPr/>
          <p:nvPr/>
        </p:nvGrpSpPr>
        <p:grpSpPr>
          <a:xfrm>
            <a:off x="362253" y="5389119"/>
            <a:ext cx="4894197" cy="1418255"/>
            <a:chOff x="4954206" y="1251591"/>
            <a:chExt cx="6343714" cy="1473515"/>
          </a:xfrm>
        </p:grpSpPr>
        <p:grpSp>
          <p:nvGrpSpPr>
            <p:cNvPr id="70" name="Group 69">
              <a:extLst>
                <a:ext uri="{FF2B5EF4-FFF2-40B4-BE49-F238E27FC236}">
                  <a16:creationId xmlns:a16="http://schemas.microsoft.com/office/drawing/2014/main" id="{019DF2B9-8F11-45F2-AB25-AA3EFF25ACD7}"/>
                </a:ext>
              </a:extLst>
            </p:cNvPr>
            <p:cNvGrpSpPr/>
            <p:nvPr/>
          </p:nvGrpSpPr>
          <p:grpSpPr>
            <a:xfrm>
              <a:off x="5300431" y="1251591"/>
              <a:ext cx="5997489" cy="1473515"/>
              <a:chOff x="4436414" y="1551563"/>
              <a:chExt cx="7327378" cy="4327762"/>
            </a:xfrm>
          </p:grpSpPr>
          <p:sp>
            <p:nvSpPr>
              <p:cNvPr id="72" name="Rectangle: Diagonal Corners Rounded 71">
                <a:extLst>
                  <a:ext uri="{FF2B5EF4-FFF2-40B4-BE49-F238E27FC236}">
                    <a16:creationId xmlns:a16="http://schemas.microsoft.com/office/drawing/2014/main" id="{5C19D7AD-92F1-4BF8-B501-B1A597C5FAE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Diagonal Corners Rounded 72">
                <a:extLst>
                  <a:ext uri="{FF2B5EF4-FFF2-40B4-BE49-F238E27FC236}">
                    <a16:creationId xmlns:a16="http://schemas.microsoft.com/office/drawing/2014/main" id="{787A2C1B-2265-4F47-B3C3-BAA5C26897B7}"/>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1" name="TextBox 70">
              <a:extLst>
                <a:ext uri="{FF2B5EF4-FFF2-40B4-BE49-F238E27FC236}">
                  <a16:creationId xmlns:a16="http://schemas.microsoft.com/office/drawing/2014/main" id="{D9AF482E-3657-4FB8-8FB8-74F2013461E0}"/>
                </a:ext>
              </a:extLst>
            </p:cNvPr>
            <p:cNvSpPr txBox="1"/>
            <p:nvPr/>
          </p:nvSpPr>
          <p:spPr>
            <a:xfrm>
              <a:off x="4954206" y="1402289"/>
              <a:ext cx="6067829" cy="975395"/>
            </a:xfrm>
            <a:prstGeom prst="rect">
              <a:avLst/>
            </a:prstGeom>
            <a:noFill/>
          </p:spPr>
          <p:txBody>
            <a:bodyPr wrap="square" rtlCol="0">
              <a:spAutoFit/>
            </a:bodyPr>
            <a:lstStyle/>
            <a:p>
              <a:pPr marL="0" marR="0" algn="ctr">
                <a:lnSpc>
                  <a:spcPct val="120000"/>
                </a:lnSpc>
                <a:spcBef>
                  <a:spcPts val="0"/>
                </a:spcBef>
                <a:spcAft>
                  <a:spcPts val="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bạn đá bóng làm vỡ kính trường học.</a:t>
              </a:r>
              <a:endPar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74" name="Group 73">
            <a:extLst>
              <a:ext uri="{FF2B5EF4-FFF2-40B4-BE49-F238E27FC236}">
                <a16:creationId xmlns:a16="http://schemas.microsoft.com/office/drawing/2014/main" id="{0DC2E088-4A43-492B-8B13-959ECB36C83D}"/>
              </a:ext>
            </a:extLst>
          </p:cNvPr>
          <p:cNvGrpSpPr/>
          <p:nvPr/>
        </p:nvGrpSpPr>
        <p:grpSpPr>
          <a:xfrm>
            <a:off x="5128391" y="5452915"/>
            <a:ext cx="5104827" cy="1418255"/>
            <a:chOff x="5021801" y="1251591"/>
            <a:chExt cx="6523143" cy="1473515"/>
          </a:xfrm>
        </p:grpSpPr>
        <p:grpSp>
          <p:nvGrpSpPr>
            <p:cNvPr id="75" name="Group 74">
              <a:extLst>
                <a:ext uri="{FF2B5EF4-FFF2-40B4-BE49-F238E27FC236}">
                  <a16:creationId xmlns:a16="http://schemas.microsoft.com/office/drawing/2014/main" id="{90ACE455-3260-4689-8227-95140E3FD2A2}"/>
                </a:ext>
              </a:extLst>
            </p:cNvPr>
            <p:cNvGrpSpPr/>
            <p:nvPr/>
          </p:nvGrpSpPr>
          <p:grpSpPr>
            <a:xfrm>
              <a:off x="5300431" y="1251591"/>
              <a:ext cx="5997489" cy="1473515"/>
              <a:chOff x="4436414" y="1551563"/>
              <a:chExt cx="7327378" cy="4327762"/>
            </a:xfrm>
          </p:grpSpPr>
          <p:sp>
            <p:nvSpPr>
              <p:cNvPr id="77" name="Rectangle: Diagonal Corners Rounded 76">
                <a:extLst>
                  <a:ext uri="{FF2B5EF4-FFF2-40B4-BE49-F238E27FC236}">
                    <a16:creationId xmlns:a16="http://schemas.microsoft.com/office/drawing/2014/main" id="{0ADA56DF-E0BB-4D6C-8851-C770AA7B712F}"/>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Diagonal Corners Rounded 77">
                <a:extLst>
                  <a:ext uri="{FF2B5EF4-FFF2-40B4-BE49-F238E27FC236}">
                    <a16:creationId xmlns:a16="http://schemas.microsoft.com/office/drawing/2014/main" id="{6E3BA983-3649-41B3-B8C5-F7190494572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6" name="TextBox 75">
              <a:extLst>
                <a:ext uri="{FF2B5EF4-FFF2-40B4-BE49-F238E27FC236}">
                  <a16:creationId xmlns:a16="http://schemas.microsoft.com/office/drawing/2014/main" id="{C55AFDA0-06AF-4D03-96DD-A93DC97BB646}"/>
                </a:ext>
              </a:extLst>
            </p:cNvPr>
            <p:cNvSpPr txBox="1"/>
            <p:nvPr/>
          </p:nvSpPr>
          <p:spPr>
            <a:xfrm>
              <a:off x="5021801" y="1347433"/>
              <a:ext cx="6523143" cy="1267417"/>
            </a:xfrm>
            <a:prstGeom prst="rect">
              <a:avLst/>
            </a:prstGeom>
            <a:noFill/>
          </p:spPr>
          <p:txBody>
            <a:bodyPr wrap="square" rtlCol="0">
              <a:spAutoFit/>
            </a:bodyPr>
            <a:lstStyle/>
            <a:p>
              <a:pPr marL="0" marR="0" algn="ctr">
                <a:lnSpc>
                  <a:spcPct val="120000"/>
                </a:lnSpc>
                <a:spcBef>
                  <a:spcPts val="0"/>
                </a:spcBef>
                <a:spcAft>
                  <a:spcPts val="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Những hành động làm mất vệ sinh trường học.</a:t>
              </a:r>
              <a:endPar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79" name="Google Shape;1023;p13">
            <a:extLst>
              <a:ext uri="{FF2B5EF4-FFF2-40B4-BE49-F238E27FC236}">
                <a16:creationId xmlns:a16="http://schemas.microsoft.com/office/drawing/2014/main" id="{11218780-5753-43C7-A073-50D3A7736B43}"/>
              </a:ext>
            </a:extLst>
          </p:cNvPr>
          <p:cNvGrpSpPr/>
          <p:nvPr/>
        </p:nvGrpSpPr>
        <p:grpSpPr>
          <a:xfrm>
            <a:off x="7918139" y="2495046"/>
            <a:ext cx="4484624" cy="2528919"/>
            <a:chOff x="5876916" y="975793"/>
            <a:chExt cx="4684259" cy="2641495"/>
          </a:xfrm>
        </p:grpSpPr>
        <p:grpSp>
          <p:nvGrpSpPr>
            <p:cNvPr id="80" name="Google Shape;1024;p13">
              <a:extLst>
                <a:ext uri="{FF2B5EF4-FFF2-40B4-BE49-F238E27FC236}">
                  <a16:creationId xmlns:a16="http://schemas.microsoft.com/office/drawing/2014/main" id="{BF04B304-C3E5-4D0C-9EEA-6EBB523E7CA6}"/>
                </a:ext>
              </a:extLst>
            </p:cNvPr>
            <p:cNvGrpSpPr/>
            <p:nvPr/>
          </p:nvGrpSpPr>
          <p:grpSpPr>
            <a:xfrm>
              <a:off x="5876916" y="975793"/>
              <a:ext cx="4684259" cy="2113916"/>
              <a:chOff x="2387762" y="551055"/>
              <a:chExt cx="7051289" cy="3182111"/>
            </a:xfrm>
          </p:grpSpPr>
          <p:pic>
            <p:nvPicPr>
              <p:cNvPr id="82" name="Google Shape;1025;p13" descr="2">
                <a:extLst>
                  <a:ext uri="{FF2B5EF4-FFF2-40B4-BE49-F238E27FC236}">
                    <a16:creationId xmlns:a16="http://schemas.microsoft.com/office/drawing/2014/main" id="{DE11C222-29CD-4ED1-B957-613C806C5B80}"/>
                  </a:ext>
                </a:extLst>
              </p:cNvPr>
              <p:cNvPicPr preferRelativeResize="0"/>
              <p:nvPr/>
            </p:nvPicPr>
            <p:blipFill rotWithShape="1">
              <a:blip r:embed="rId6">
                <a:alphaModFix/>
              </a:blip>
              <a:srcRect/>
              <a:stretch/>
            </p:blipFill>
            <p:spPr>
              <a:xfrm>
                <a:off x="4238307" y="551055"/>
                <a:ext cx="3689350" cy="3127375"/>
              </a:xfrm>
              <a:prstGeom prst="rect">
                <a:avLst/>
              </a:prstGeom>
              <a:noFill/>
              <a:ln>
                <a:noFill/>
              </a:ln>
            </p:spPr>
          </p:pic>
          <p:pic>
            <p:nvPicPr>
              <p:cNvPr id="83" name="Google Shape;1026;p13" descr="1">
                <a:extLst>
                  <a:ext uri="{FF2B5EF4-FFF2-40B4-BE49-F238E27FC236}">
                    <a16:creationId xmlns:a16="http://schemas.microsoft.com/office/drawing/2014/main" id="{2A00CD8D-E406-4735-8BF8-43B6C355EDE5}"/>
                  </a:ext>
                </a:extLst>
              </p:cNvPr>
              <p:cNvPicPr preferRelativeResize="0"/>
              <p:nvPr/>
            </p:nvPicPr>
            <p:blipFill rotWithShape="1">
              <a:blip r:embed="rId7">
                <a:alphaModFix/>
              </a:blip>
              <a:srcRect/>
              <a:stretch/>
            </p:blipFill>
            <p:spPr>
              <a:xfrm>
                <a:off x="5999058" y="790165"/>
                <a:ext cx="3439993" cy="2915633"/>
              </a:xfrm>
              <a:prstGeom prst="rect">
                <a:avLst/>
              </a:prstGeom>
              <a:noFill/>
              <a:ln>
                <a:noFill/>
              </a:ln>
            </p:spPr>
          </p:pic>
          <p:pic>
            <p:nvPicPr>
              <p:cNvPr id="84" name="Google Shape;1027;p13" descr="3">
                <a:extLst>
                  <a:ext uri="{FF2B5EF4-FFF2-40B4-BE49-F238E27FC236}">
                    <a16:creationId xmlns:a16="http://schemas.microsoft.com/office/drawing/2014/main" id="{ECD9CC31-38FC-4916-9B6F-BFA548DAFAE0}"/>
                  </a:ext>
                </a:extLst>
              </p:cNvPr>
              <p:cNvPicPr preferRelativeResize="0"/>
              <p:nvPr/>
            </p:nvPicPr>
            <p:blipFill rotWithShape="1">
              <a:blip r:embed="rId8">
                <a:alphaModFix/>
              </a:blip>
              <a:srcRect/>
              <a:stretch/>
            </p:blipFill>
            <p:spPr>
              <a:xfrm flipH="1">
                <a:off x="2387762" y="872971"/>
                <a:ext cx="3374585" cy="2860195"/>
              </a:xfrm>
              <a:prstGeom prst="rect">
                <a:avLst/>
              </a:prstGeom>
              <a:noFill/>
              <a:ln>
                <a:noFill/>
              </a:ln>
            </p:spPr>
          </p:pic>
        </p:grpSp>
        <p:sp>
          <p:nvSpPr>
            <p:cNvPr id="81" name="Google Shape;1028;p13">
              <a:extLst>
                <a:ext uri="{FF2B5EF4-FFF2-40B4-BE49-F238E27FC236}">
                  <a16:creationId xmlns:a16="http://schemas.microsoft.com/office/drawing/2014/main" id="{4238EA7F-8398-44BE-B7A2-A091634CBCD9}"/>
                </a:ext>
              </a:extLst>
            </p:cNvPr>
            <p:cNvSpPr/>
            <p:nvPr/>
          </p:nvSpPr>
          <p:spPr>
            <a:xfrm>
              <a:off x="6714251" y="2510908"/>
              <a:ext cx="3495263" cy="1106380"/>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4</a:t>
              </a:r>
              <a:endParaRPr dirty="0"/>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1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1000"/>
                                        <p:tgtEl>
                                          <p:spTgt spid="79"/>
                                        </p:tgtEl>
                                      </p:cBhvr>
                                    </p:animEffect>
                                    <p:anim calcmode="lin" valueType="num">
                                      <p:cBhvr>
                                        <p:cTn id="37" dur="1000" fill="hold"/>
                                        <p:tgtEl>
                                          <p:spTgt spid="79"/>
                                        </p:tgtEl>
                                        <p:attrNameLst>
                                          <p:attrName>ppt_x</p:attrName>
                                        </p:attrNameLst>
                                      </p:cBhvr>
                                      <p:tavLst>
                                        <p:tav tm="0">
                                          <p:val>
                                            <p:strVal val="#ppt_x"/>
                                          </p:val>
                                        </p:tav>
                                        <p:tav tm="100000">
                                          <p:val>
                                            <p:strVal val="#ppt_x"/>
                                          </p:val>
                                        </p:tav>
                                      </p:tavLst>
                                    </p:anim>
                                    <p:anim calcmode="lin" valueType="num">
                                      <p:cBhvr>
                                        <p:cTn id="38"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0" name="矩形 59"/>
            <p:cNvSpPr/>
            <p:nvPr/>
          </p:nvSpPr>
          <p:spPr>
            <a:xfrm>
              <a:off x="251642" y="216678"/>
              <a:ext cx="11724458" cy="646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04E626-8D9F-4B3A-9E47-22F819E004ED}"/>
              </a:ext>
            </a:extLst>
          </p:cNvPr>
          <p:cNvPicPr>
            <a:picLocks noChangeAspect="1"/>
          </p:cNvPicPr>
          <p:nvPr/>
        </p:nvPicPr>
        <p:blipFill>
          <a:blip r:embed="rId4"/>
          <a:stretch>
            <a:fillRect/>
          </a:stretch>
        </p:blipFill>
        <p:spPr>
          <a:xfrm>
            <a:off x="1398781" y="822747"/>
            <a:ext cx="5797798" cy="5249111"/>
          </a:xfrm>
          <a:prstGeom prst="rect">
            <a:avLst/>
          </a:prstGeom>
        </p:spPr>
      </p:pic>
      <p:grpSp>
        <p:nvGrpSpPr>
          <p:cNvPr id="6" name="Group 5">
            <a:extLst>
              <a:ext uri="{FF2B5EF4-FFF2-40B4-BE49-F238E27FC236}">
                <a16:creationId xmlns:a16="http://schemas.microsoft.com/office/drawing/2014/main" id="{663C9044-A2A7-47F7-81B6-7D6DC70B925E}"/>
              </a:ext>
            </a:extLst>
          </p:cNvPr>
          <p:cNvGrpSpPr/>
          <p:nvPr/>
        </p:nvGrpSpPr>
        <p:grpSpPr>
          <a:xfrm>
            <a:off x="6202691" y="3042888"/>
            <a:ext cx="5442113" cy="3119006"/>
            <a:chOff x="1058001" y="1863281"/>
            <a:chExt cx="8214432" cy="4684725"/>
          </a:xfrm>
        </p:grpSpPr>
        <p:pic>
          <p:nvPicPr>
            <p:cNvPr id="18" name="Picture 17">
              <a:extLst>
                <a:ext uri="{FF2B5EF4-FFF2-40B4-BE49-F238E27FC236}">
                  <a16:creationId xmlns:a16="http://schemas.microsoft.com/office/drawing/2014/main" id="{7DE0C441-3161-40B7-85CC-92F6DEFF3955}"/>
                </a:ext>
              </a:extLst>
            </p:cNvPr>
            <p:cNvPicPr>
              <a:picLocks noChangeAspect="1"/>
            </p:cNvPicPr>
            <p:nvPr/>
          </p:nvPicPr>
          <p:blipFill>
            <a:blip r:embed="rId5"/>
            <a:stretch>
              <a:fillRect/>
            </a:stretch>
          </p:blipFill>
          <p:spPr>
            <a:xfrm>
              <a:off x="1058001" y="1863281"/>
              <a:ext cx="4135120" cy="4684725"/>
            </a:xfrm>
            <a:prstGeom prst="rect">
              <a:avLst/>
            </a:prstGeom>
          </p:spPr>
        </p:pic>
        <p:pic>
          <p:nvPicPr>
            <p:cNvPr id="19" name="Picture 18">
              <a:extLst>
                <a:ext uri="{FF2B5EF4-FFF2-40B4-BE49-F238E27FC236}">
                  <a16:creationId xmlns:a16="http://schemas.microsoft.com/office/drawing/2014/main" id="{1912FC31-3515-4E35-9028-26286E0ACA6C}"/>
                </a:ext>
              </a:extLst>
            </p:cNvPr>
            <p:cNvPicPr>
              <a:picLocks noChangeAspect="1"/>
            </p:cNvPicPr>
            <p:nvPr/>
          </p:nvPicPr>
          <p:blipFill>
            <a:blip r:embed="rId6"/>
            <a:stretch>
              <a:fillRect/>
            </a:stretch>
          </p:blipFill>
          <p:spPr>
            <a:xfrm>
              <a:off x="5216053" y="1863281"/>
              <a:ext cx="4056380" cy="4680438"/>
            </a:xfrm>
            <a:prstGeom prst="rect">
              <a:avLst/>
            </a:prstGeom>
          </p:spPr>
        </p:pic>
      </p:grpSp>
    </p:spTree>
    <p:extLst>
      <p:ext uri="{BB962C8B-B14F-4D97-AF65-F5344CB8AC3E}">
        <p14:creationId xmlns:p14="http://schemas.microsoft.com/office/powerpoint/2010/main" val="26269312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0" y="0"/>
            <a:ext cx="12192000" cy="6858000"/>
            <a:chOff x="0" y="0"/>
            <a:chExt cx="12192000" cy="6858000"/>
          </a:xfrm>
        </p:grpSpPr>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 name="矩形 48"/>
            <p:cNvSpPr/>
            <p:nvPr/>
          </p:nvSpPr>
          <p:spPr>
            <a:xfrm>
              <a:off x="251642" y="216678"/>
              <a:ext cx="11724458" cy="646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42" name="Picture 41">
            <a:extLst>
              <a:ext uri="{FF2B5EF4-FFF2-40B4-BE49-F238E27FC236}">
                <a16:creationId xmlns:a16="http://schemas.microsoft.com/office/drawing/2014/main" id="{3FBB050F-2932-477C-8182-AA4DF5864373}"/>
              </a:ext>
            </a:extLst>
          </p:cNvPr>
          <p:cNvPicPr>
            <a:picLocks noChangeAspect="1"/>
          </p:cNvPicPr>
          <p:nvPr/>
        </p:nvPicPr>
        <p:blipFill>
          <a:blip r:embed="rId4"/>
          <a:stretch>
            <a:fillRect/>
          </a:stretch>
        </p:blipFill>
        <p:spPr>
          <a:xfrm>
            <a:off x="2590800" y="304800"/>
            <a:ext cx="7010400" cy="943704"/>
          </a:xfrm>
          <a:prstGeom prst="rect">
            <a:avLst/>
          </a:prstGeom>
        </p:spPr>
      </p:pic>
      <p:sp>
        <p:nvSpPr>
          <p:cNvPr id="43" name="Speech Bubble: Rectangle with Corners Rounded 4">
            <a:extLst>
              <a:ext uri="{FF2B5EF4-FFF2-40B4-BE49-F238E27FC236}">
                <a16:creationId xmlns:a16="http://schemas.microsoft.com/office/drawing/2014/main" id="{F7D73B22-404E-4928-B7F1-8D08E1296E09}"/>
              </a:ext>
            </a:extLst>
          </p:cNvPr>
          <p:cNvSpPr/>
          <p:nvPr/>
        </p:nvSpPr>
        <p:spPr>
          <a:xfrm flipH="1">
            <a:off x="5343536" y="1620852"/>
            <a:ext cx="6472544" cy="4251627"/>
          </a:xfrm>
          <a:prstGeom prst="wedgeRoundRectCallout">
            <a:avLst>
              <a:gd name="adj1" fmla="val 42483"/>
              <a:gd name="adj2" fmla="val 58854"/>
              <a:gd name="adj3" fmla="val 1666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600" dirty="0">
                <a:solidFill>
                  <a:srgbClr val="002060"/>
                </a:solidFill>
                <a:latin typeface="Calibri" panose="020F0502020204030204" pitchFamily="34" charset="0"/>
                <a:cs typeface="Calibri" panose="020F0502020204030204" pitchFamily="34" charset="0"/>
              </a:rPr>
              <a:t>Em nhắc nhở bạn nam không nên đá bóng trong hành lang vì đá vào cửa sổ sẽ phá hoại của công</a:t>
            </a:r>
            <a:r>
              <a:rPr lang="en-US" sz="3600" dirty="0">
                <a:solidFill>
                  <a:srgbClr val="002060"/>
                </a:solidFill>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vi-VN" sz="3600" dirty="0">
                <a:solidFill>
                  <a:srgbClr val="002060"/>
                </a:solidFill>
                <a:latin typeface="Calibri" panose="020F0502020204030204" pitchFamily="34" charset="0"/>
                <a:cs typeface="Calibri" panose="020F0502020204030204" pitchFamily="34" charset="0"/>
              </a:rPr>
              <a:t>Nếu bóng bay ra ngoài thì </a:t>
            </a:r>
            <a:r>
              <a:rPr lang="en-US" sz="3600" dirty="0" err="1">
                <a:solidFill>
                  <a:srgbClr val="002060"/>
                </a:solidFill>
                <a:latin typeface="Calibri" panose="020F0502020204030204" pitchFamily="34" charset="0"/>
                <a:cs typeface="Calibri" panose="020F0502020204030204" pitchFamily="34" charset="0"/>
              </a:rPr>
              <a:t>dễ</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rơi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vào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đầu</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các</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bạn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học</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sinh</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xung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quanh</a:t>
            </a:r>
            <a:endParaRPr lang="en-US" sz="3600" dirty="0">
              <a:solidFill>
                <a:srgbClr val="002060"/>
              </a:solidFill>
              <a:latin typeface="Calibri" panose="020F0502020204030204" pitchFamily="34" charset="0"/>
              <a:cs typeface="Calibri" panose="020F0502020204030204" pitchFamily="34" charset="0"/>
            </a:endParaRPr>
          </a:p>
        </p:txBody>
      </p:sp>
      <p:pic>
        <p:nvPicPr>
          <p:cNvPr id="45" name="Picture 44">
            <a:extLst>
              <a:ext uri="{FF2B5EF4-FFF2-40B4-BE49-F238E27FC236}">
                <a16:creationId xmlns:a16="http://schemas.microsoft.com/office/drawing/2014/main" id="{9F497CB9-F5AE-4301-9F94-6AC6507D9F19}"/>
              </a:ext>
            </a:extLst>
          </p:cNvPr>
          <p:cNvPicPr>
            <a:picLocks noChangeAspect="1"/>
          </p:cNvPicPr>
          <p:nvPr/>
        </p:nvPicPr>
        <p:blipFill>
          <a:blip r:embed="rId5"/>
          <a:stretch>
            <a:fillRect/>
          </a:stretch>
        </p:blipFill>
        <p:spPr>
          <a:xfrm>
            <a:off x="678700" y="1620853"/>
            <a:ext cx="4135120" cy="4684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0" y="0"/>
            <a:ext cx="12192000" cy="6858000"/>
            <a:chOff x="0" y="0"/>
            <a:chExt cx="12192000" cy="6858000"/>
          </a:xfrm>
        </p:grpSpPr>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 name="矩形 48"/>
            <p:cNvSpPr/>
            <p:nvPr/>
          </p:nvSpPr>
          <p:spPr>
            <a:xfrm>
              <a:off x="251642" y="216678"/>
              <a:ext cx="11724458" cy="646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42" name="Picture 41">
            <a:extLst>
              <a:ext uri="{FF2B5EF4-FFF2-40B4-BE49-F238E27FC236}">
                <a16:creationId xmlns:a16="http://schemas.microsoft.com/office/drawing/2014/main" id="{3FBB050F-2932-477C-8182-AA4DF5864373}"/>
              </a:ext>
            </a:extLst>
          </p:cNvPr>
          <p:cNvPicPr>
            <a:picLocks noChangeAspect="1"/>
          </p:cNvPicPr>
          <p:nvPr/>
        </p:nvPicPr>
        <p:blipFill>
          <a:blip r:embed="rId4"/>
          <a:stretch>
            <a:fillRect/>
          </a:stretch>
        </p:blipFill>
        <p:spPr>
          <a:xfrm>
            <a:off x="2590800" y="304800"/>
            <a:ext cx="7010400" cy="943704"/>
          </a:xfrm>
          <a:prstGeom prst="rect">
            <a:avLst/>
          </a:prstGeom>
        </p:spPr>
      </p:pic>
      <p:sp>
        <p:nvSpPr>
          <p:cNvPr id="43" name="Speech Bubble: Rectangle with Corners Rounded 4">
            <a:extLst>
              <a:ext uri="{FF2B5EF4-FFF2-40B4-BE49-F238E27FC236}">
                <a16:creationId xmlns:a16="http://schemas.microsoft.com/office/drawing/2014/main" id="{F7D73B22-404E-4928-B7F1-8D08E1296E09}"/>
              </a:ext>
            </a:extLst>
          </p:cNvPr>
          <p:cNvSpPr/>
          <p:nvPr/>
        </p:nvSpPr>
        <p:spPr>
          <a:xfrm flipH="1">
            <a:off x="4730440" y="1465182"/>
            <a:ext cx="7209918" cy="4214258"/>
          </a:xfrm>
          <a:prstGeom prst="wedgeRoundRectCallout">
            <a:avLst>
              <a:gd name="adj1" fmla="val 42483"/>
              <a:gd name="adj2" fmla="val 58854"/>
              <a:gd name="adj3" fmla="val 1666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600" dirty="0">
                <a:solidFill>
                  <a:srgbClr val="002060"/>
                </a:solidFill>
                <a:latin typeface="Calibri" panose="020F0502020204030204" pitchFamily="34" charset="0"/>
                <a:cs typeface="Calibri" panose="020F0502020204030204" pitchFamily="34" charset="0"/>
              </a:rPr>
              <a:t>Em nhắc nhở bạn nam phải bỏ rác vào đúng nơi quy định và tắt vòi nước sau khi sử dụng xong</a:t>
            </a:r>
            <a:r>
              <a:rPr lang="en-US" sz="3600" dirty="0">
                <a:solidFill>
                  <a:srgbClr val="002060"/>
                </a:solidFill>
                <a:latin typeface="Calibri" panose="020F0502020204030204" pitchFamily="34" charset="0"/>
                <a:cs typeface="Calibri" panose="020F0502020204030204" pitchFamily="34" charset="0"/>
              </a:rPr>
              <a:t>.</a:t>
            </a:r>
          </a:p>
          <a:p>
            <a:pPr marL="457200" lvl="0" indent="-457200" algn="just">
              <a:buFont typeface="Arial" panose="020B0604020202020204" pitchFamily="34" charset="0"/>
              <a:buChar char="•"/>
            </a:pPr>
            <a:r>
              <a:rPr lang="en-US" sz="3600" dirty="0">
                <a:solidFill>
                  <a:srgbClr val="002060"/>
                </a:solidFill>
                <a:latin typeface="Calibri" panose="020F0502020204030204" pitchFamily="34" charset="0"/>
                <a:cs typeface="Calibri" panose="020F0502020204030204" pitchFamily="34" charset="0"/>
              </a:rPr>
              <a:t>V</a:t>
            </a:r>
            <a:r>
              <a:rPr lang="vi-VN" sz="3600" dirty="0">
                <a:solidFill>
                  <a:srgbClr val="002060"/>
                </a:solidFill>
                <a:latin typeface="Calibri" panose="020F0502020204030204" pitchFamily="34" charset="0"/>
                <a:cs typeface="Calibri" panose="020F0502020204030204" pitchFamily="34" charset="0"/>
              </a:rPr>
              <a:t>ì nếu vứt rác ra ngoài và xả nước liên tục sẽ rất mất vệ sinh và hoang phí của công của nhà trường.</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AB2DCAA-D5B2-424D-B04B-CFA4B69508EB}"/>
              </a:ext>
            </a:extLst>
          </p:cNvPr>
          <p:cNvPicPr>
            <a:picLocks noChangeAspect="1"/>
          </p:cNvPicPr>
          <p:nvPr/>
        </p:nvPicPr>
        <p:blipFill>
          <a:blip r:embed="rId5"/>
          <a:stretch>
            <a:fillRect/>
          </a:stretch>
        </p:blipFill>
        <p:spPr>
          <a:xfrm>
            <a:off x="422418" y="1465182"/>
            <a:ext cx="4056380" cy="4680438"/>
          </a:xfrm>
          <a:prstGeom prst="rect">
            <a:avLst/>
          </a:prstGeom>
        </p:spPr>
      </p:pic>
    </p:spTree>
    <p:extLst>
      <p:ext uri="{BB962C8B-B14F-4D97-AF65-F5344CB8AC3E}">
        <p14:creationId xmlns:p14="http://schemas.microsoft.com/office/powerpoint/2010/main" val="27080199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矩形 31"/>
            <p:cNvSpPr/>
            <p:nvPr/>
          </p:nvSpPr>
          <p:spPr>
            <a:xfrm>
              <a:off x="711200" y="538480"/>
              <a:ext cx="10972800" cy="5245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21" name="图片 13">
            <a:extLst>
              <a:ext uri="{FF2B5EF4-FFF2-40B4-BE49-F238E27FC236}">
                <a16:creationId xmlns:a16="http://schemas.microsoft.com/office/drawing/2014/main" id="{B7D6B472-72CB-4DF8-AFA4-4D004F8BC70B}"/>
              </a:ext>
            </a:extLst>
          </p:cNvPr>
          <p:cNvPicPr>
            <a:picLocks noChangeAspect="1"/>
          </p:cNvPicPr>
          <p:nvPr/>
        </p:nvPicPr>
        <p:blipFill>
          <a:blip r:embed="rId4">
            <a:duotone>
              <a:prstClr val="black"/>
              <a:schemeClr val="accent1">
                <a:tint val="45000"/>
                <a:satMod val="400000"/>
              </a:schemeClr>
            </a:duotone>
          </a:blip>
          <a:stretch>
            <a:fillRect/>
          </a:stretch>
        </p:blipFill>
        <p:spPr>
          <a:xfrm>
            <a:off x="951874" y="1056639"/>
            <a:ext cx="9249022" cy="2491363"/>
          </a:xfrm>
          <a:prstGeom prst="rect">
            <a:avLst/>
          </a:prstGeom>
        </p:spPr>
      </p:pic>
      <p:pic>
        <p:nvPicPr>
          <p:cNvPr id="22" name="Picture 2" descr="https://i.pinimg.com/564x/fc/e5/af/fce5af448eb4c49b9c3fac710c719fa3.jpg">
            <a:extLst>
              <a:ext uri="{FF2B5EF4-FFF2-40B4-BE49-F238E27FC236}">
                <a16:creationId xmlns:a16="http://schemas.microsoft.com/office/drawing/2014/main" id="{B1797BCD-8B7A-4A40-8DE0-3CD48852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495" y="2717800"/>
            <a:ext cx="3959211" cy="31786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00FB9E3-41E3-4ECB-93B1-41EAAFA8A51E}"/>
              </a:ext>
            </a:extLst>
          </p:cNvPr>
          <p:cNvPicPr>
            <a:picLocks noChangeAspect="1"/>
          </p:cNvPicPr>
          <p:nvPr/>
        </p:nvPicPr>
        <p:blipFill>
          <a:blip r:embed="rId6"/>
          <a:stretch>
            <a:fillRect/>
          </a:stretch>
        </p:blipFill>
        <p:spPr>
          <a:xfrm>
            <a:off x="1614094" y="1756221"/>
            <a:ext cx="7602371" cy="1511939"/>
          </a:xfrm>
          <a:prstGeom prst="rect">
            <a:avLst/>
          </a:prstGeom>
        </p:spPr>
      </p:pic>
    </p:spTree>
    <p:extLst>
      <p:ext uri="{BB962C8B-B14F-4D97-AF65-F5344CB8AC3E}">
        <p14:creationId xmlns:p14="http://schemas.microsoft.com/office/powerpoint/2010/main" val="2246473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2"/>
                                        </p:tgtEl>
                                        <p:attrNameLst>
                                          <p:attrName>r</p:attrName>
                                        </p:attrNameLst>
                                      </p:cBhvr>
                                    </p:animRot>
                                    <p:animRot by="-240000">
                                      <p:cBhvr>
                                        <p:cTn id="10" dur="200" fill="hold">
                                          <p:stCondLst>
                                            <p:cond delay="200"/>
                                          </p:stCondLst>
                                        </p:cTn>
                                        <p:tgtEl>
                                          <p:spTgt spid="22"/>
                                        </p:tgtEl>
                                        <p:attrNameLst>
                                          <p:attrName>r</p:attrName>
                                        </p:attrNameLst>
                                      </p:cBhvr>
                                    </p:animRot>
                                    <p:animRot by="240000">
                                      <p:cBhvr>
                                        <p:cTn id="11" dur="200" fill="hold">
                                          <p:stCondLst>
                                            <p:cond delay="400"/>
                                          </p:stCondLst>
                                        </p:cTn>
                                        <p:tgtEl>
                                          <p:spTgt spid="22"/>
                                        </p:tgtEl>
                                        <p:attrNameLst>
                                          <p:attrName>r</p:attrName>
                                        </p:attrNameLst>
                                      </p:cBhvr>
                                    </p:animRot>
                                    <p:animRot by="-240000">
                                      <p:cBhvr>
                                        <p:cTn id="12" dur="200" fill="hold">
                                          <p:stCondLst>
                                            <p:cond delay="600"/>
                                          </p:stCondLst>
                                        </p:cTn>
                                        <p:tgtEl>
                                          <p:spTgt spid="22"/>
                                        </p:tgtEl>
                                        <p:attrNameLst>
                                          <p:attrName>r</p:attrName>
                                        </p:attrNameLst>
                                      </p:cBhvr>
                                    </p:animRot>
                                    <p:animRot by="120000">
                                      <p:cBhvr>
                                        <p:cTn id="13" dur="200" fill="hold">
                                          <p:stCondLst>
                                            <p:cond delay="800"/>
                                          </p:stCondLst>
                                        </p:cTn>
                                        <p:tgtEl>
                                          <p:spTgt spid="2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350</Words>
  <Application>Microsoft Office PowerPoint</Application>
  <PresentationFormat>Widescreen</PresentationFormat>
  <Paragraphs>36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等线</vt:lpstr>
      <vt:lpstr>等线 Light</vt:lpstr>
      <vt:lpstr>Arial</vt:lpstr>
      <vt:lpstr>Calibri</vt:lpstr>
      <vt:lpstr>SVN-Redressed</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Nhật Lệ lô</cp:lastModifiedBy>
  <cp:revision>21</cp:revision>
  <dcterms:created xsi:type="dcterms:W3CDTF">2022-07-19T02:01:03Z</dcterms:created>
  <dcterms:modified xsi:type="dcterms:W3CDTF">2025-11-07T07:20:28Z</dcterms:modified>
</cp:coreProperties>
</file>